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8"/>
  </p:notesMasterIdLst>
  <p:sldIdLst>
    <p:sldId id="256" r:id="rId2"/>
    <p:sldId id="257" r:id="rId3"/>
    <p:sldId id="281" r:id="rId4"/>
    <p:sldId id="282" r:id="rId5"/>
    <p:sldId id="300" r:id="rId6"/>
    <p:sldId id="287" r:id="rId7"/>
    <p:sldId id="288" r:id="rId8"/>
    <p:sldId id="280" r:id="rId9"/>
    <p:sldId id="301" r:id="rId10"/>
    <p:sldId id="289" r:id="rId11"/>
    <p:sldId id="290" r:id="rId12"/>
    <p:sldId id="291" r:id="rId13"/>
    <p:sldId id="292" r:id="rId14"/>
    <p:sldId id="293" r:id="rId15"/>
    <p:sldId id="294" r:id="rId16"/>
    <p:sldId id="297" r:id="rId17"/>
    <p:sldId id="296" r:id="rId18"/>
    <p:sldId id="298" r:id="rId19"/>
    <p:sldId id="299" r:id="rId20"/>
    <p:sldId id="295" r:id="rId21"/>
    <p:sldId id="302" r:id="rId22"/>
    <p:sldId id="303" r:id="rId23"/>
    <p:sldId id="304" r:id="rId24"/>
    <p:sldId id="286" r:id="rId25"/>
    <p:sldId id="285" r:id="rId26"/>
    <p:sldId id="283" r:id="rId27"/>
    <p:sldId id="284" r:id="rId28"/>
    <p:sldId id="259" r:id="rId29"/>
    <p:sldId id="279" r:id="rId30"/>
    <p:sldId id="260" r:id="rId31"/>
    <p:sldId id="278" r:id="rId32"/>
    <p:sldId id="262" r:id="rId33"/>
    <p:sldId id="263" r:id="rId34"/>
    <p:sldId id="264" r:id="rId35"/>
    <p:sldId id="265" r:id="rId36"/>
    <p:sldId id="266" r:id="rId37"/>
    <p:sldId id="267" r:id="rId38"/>
    <p:sldId id="268" r:id="rId39"/>
    <p:sldId id="269" r:id="rId40"/>
    <p:sldId id="270" r:id="rId41"/>
    <p:sldId id="271" r:id="rId42"/>
    <p:sldId id="272" r:id="rId43"/>
    <p:sldId id="273" r:id="rId44"/>
    <p:sldId id="274" r:id="rId45"/>
    <p:sldId id="275" r:id="rId46"/>
    <p:sldId id="276"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nd Introduction" id="{73FDD849-C47E-4517-B07A-5EEA8DCD8594}">
          <p14:sldIdLst>
            <p14:sldId id="256"/>
            <p14:sldId id="257"/>
          </p14:sldIdLst>
        </p14:section>
        <p14:section name="Presentation" id="{866A3E68-017F-4F94-A6C6-BFF303BC3121}">
          <p14:sldIdLst>
            <p14:sldId id="281"/>
            <p14:sldId id="282"/>
            <p14:sldId id="300"/>
            <p14:sldId id="287"/>
            <p14:sldId id="288"/>
            <p14:sldId id="280"/>
            <p14:sldId id="301"/>
            <p14:sldId id="289"/>
            <p14:sldId id="290"/>
            <p14:sldId id="291"/>
            <p14:sldId id="292"/>
            <p14:sldId id="293"/>
            <p14:sldId id="294"/>
            <p14:sldId id="297"/>
            <p14:sldId id="296"/>
            <p14:sldId id="298"/>
            <p14:sldId id="299"/>
            <p14:sldId id="295"/>
            <p14:sldId id="302"/>
            <p14:sldId id="303"/>
            <p14:sldId id="304"/>
            <p14:sldId id="286"/>
            <p14:sldId id="285"/>
            <p14:sldId id="283"/>
            <p14:sldId id="284"/>
          </p14:sldIdLst>
        </p14:section>
        <p14:section name="Closing" id="{49CB15AC-FD56-4AAC-8B8A-68CF2CB85A39}">
          <p14:sldIdLst>
            <p14:sldId id="259"/>
            <p14:sldId id="279"/>
          </p14:sldIdLst>
        </p14:section>
        <p14:section name="Example Slides" id="{D40DF97A-9355-449E-B0A8-867351E4EBAE}">
          <p14:sldIdLst>
            <p14:sldId id="260"/>
            <p14:sldId id="278"/>
            <p14:sldId id="262"/>
            <p14:sldId id="263"/>
            <p14:sldId id="264"/>
            <p14:sldId id="265"/>
            <p14:sldId id="266"/>
            <p14:sldId id="267"/>
          </p14:sldIdLst>
        </p14:section>
        <p14:section name="Icons" id="{BBADCF96-8ECB-4307-BCAA-FF25B7E299E5}">
          <p14:sldIdLst>
            <p14:sldId id="268"/>
            <p14:sldId id="269"/>
            <p14:sldId id="270"/>
            <p14:sldId id="271"/>
            <p14:sldId id="272"/>
            <p14:sldId id="273"/>
            <p14:sldId id="274"/>
            <p14:sldId id="275"/>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0" autoAdjust="0"/>
    <p:restoredTop sz="83907" autoAdjust="0"/>
  </p:normalViewPr>
  <p:slideViewPr>
    <p:cSldViewPr snapToGrid="0">
      <p:cViewPr>
        <p:scale>
          <a:sx n="72" d="100"/>
          <a:sy n="72" d="100"/>
        </p:scale>
        <p:origin x="970"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DE4F20-9F67-4914-8D76-E7B6A02064C4}" type="datetimeFigureOut">
              <a:rPr lang="en-US" smtClean="0"/>
              <a:t>4/14/2017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219ED4-53D2-434B-8F3B-24CC4637BDA2}" type="slidenum">
              <a:rPr lang="en-US" smtClean="0"/>
              <a:t>‹#›</a:t>
            </a:fld>
            <a:endParaRPr lang="en-US"/>
          </a:p>
        </p:txBody>
      </p:sp>
    </p:spTree>
    <p:extLst>
      <p:ext uri="{BB962C8B-B14F-4D97-AF65-F5344CB8AC3E}">
        <p14:creationId xmlns:p14="http://schemas.microsoft.com/office/powerpoint/2010/main" val="3567260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1</a:t>
            </a:fld>
            <a:endParaRPr lang="en-US"/>
          </a:p>
        </p:txBody>
      </p:sp>
    </p:spTree>
    <p:extLst>
      <p:ext uri="{BB962C8B-B14F-4D97-AF65-F5344CB8AC3E}">
        <p14:creationId xmlns:p14="http://schemas.microsoft.com/office/powerpoint/2010/main" val="4286668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be</a:t>
            </a:r>
            <a:r>
              <a:rPr lang="en-US" baseline="0" dirty="0"/>
              <a:t> talking about all grain brewing.  It is way more fun.    Extract brewing is great, you can make good beer with extract brewing.  But, again, grain brewing is more fun.</a:t>
            </a:r>
          </a:p>
          <a:p>
            <a:r>
              <a:rPr lang="en-US" baseline="0" dirty="0"/>
              <a:t>Here is how you </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11</a:t>
            </a:fld>
            <a:endParaRPr lang="en-US"/>
          </a:p>
        </p:txBody>
      </p:sp>
    </p:spTree>
    <p:extLst>
      <p:ext uri="{BB962C8B-B14F-4D97-AF65-F5344CB8AC3E}">
        <p14:creationId xmlns:p14="http://schemas.microsoft.com/office/powerpoint/2010/main" val="2229352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walk through a </a:t>
            </a:r>
            <a:r>
              <a:rPr lang="en-US" dirty="0" err="1"/>
              <a:t>bew</a:t>
            </a:r>
            <a:r>
              <a:rPr lang="en-US" dirty="0"/>
              <a:t> day in great detail here.  Stopping to talking in detail about</a:t>
            </a:r>
            <a:r>
              <a:rPr lang="en-US" baseline="0" dirty="0"/>
              <a:t> the process and equipment.</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12</a:t>
            </a:fld>
            <a:endParaRPr lang="en-US"/>
          </a:p>
        </p:txBody>
      </p:sp>
    </p:spTree>
    <p:extLst>
      <p:ext uri="{BB962C8B-B14F-4D97-AF65-F5344CB8AC3E}">
        <p14:creationId xmlns:p14="http://schemas.microsoft.com/office/powerpoint/2010/main" val="897468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be</a:t>
            </a:r>
            <a:r>
              <a:rPr lang="en-US" baseline="0" dirty="0"/>
              <a:t> talking about all grain brewing.  It is way more fun.    Extract brewing is great, you can make good beer with extract brewing.  But, again, grain brewing is more fun.</a:t>
            </a:r>
          </a:p>
          <a:p>
            <a:r>
              <a:rPr lang="en-US" baseline="0" dirty="0"/>
              <a:t>Here is how you </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13</a:t>
            </a:fld>
            <a:endParaRPr lang="en-US"/>
          </a:p>
        </p:txBody>
      </p:sp>
    </p:spTree>
    <p:extLst>
      <p:ext uri="{BB962C8B-B14F-4D97-AF65-F5344CB8AC3E}">
        <p14:creationId xmlns:p14="http://schemas.microsoft.com/office/powerpoint/2010/main" val="3760406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water can’t make some beers.  This</a:t>
            </a:r>
            <a:r>
              <a:rPr lang="en-US" baseline="0" dirty="0"/>
              <a:t> is a hard truth you may have to deal with.</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14</a:t>
            </a:fld>
            <a:endParaRPr lang="en-US"/>
          </a:p>
        </p:txBody>
      </p:sp>
    </p:spTree>
    <p:extLst>
      <p:ext uri="{BB962C8B-B14F-4D97-AF65-F5344CB8AC3E}">
        <p14:creationId xmlns:p14="http://schemas.microsoft.com/office/powerpoint/2010/main" val="1351591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can buy a mash </a:t>
            </a:r>
            <a:r>
              <a:rPr lang="en-US" baseline="0" dirty="0" err="1"/>
              <a:t>tun</a:t>
            </a:r>
            <a:r>
              <a:rPr lang="en-US" baseline="0" dirty="0"/>
              <a:t> or you can build your own.  Any standard 48 quart picnic cooler will work.  What you </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15</a:t>
            </a:fld>
            <a:endParaRPr lang="en-US"/>
          </a:p>
        </p:txBody>
      </p:sp>
    </p:spTree>
    <p:extLst>
      <p:ext uri="{BB962C8B-B14F-4D97-AF65-F5344CB8AC3E}">
        <p14:creationId xmlns:p14="http://schemas.microsoft.com/office/powerpoint/2010/main" val="3147890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water can’t make some beers.  This</a:t>
            </a:r>
            <a:r>
              <a:rPr lang="en-US" baseline="0" dirty="0"/>
              <a:t> is a hard truth you may have to deal with.</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16</a:t>
            </a:fld>
            <a:endParaRPr lang="en-US"/>
          </a:p>
        </p:txBody>
      </p:sp>
    </p:spTree>
    <p:extLst>
      <p:ext uri="{BB962C8B-B14F-4D97-AF65-F5344CB8AC3E}">
        <p14:creationId xmlns:p14="http://schemas.microsoft.com/office/powerpoint/2010/main" val="578457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Heat the mash </a:t>
            </a:r>
            <a:r>
              <a:rPr lang="en-US" dirty="0" err="1"/>
              <a:t>tun</a:t>
            </a:r>
            <a:r>
              <a:rPr lang="en-US" baseline="0" dirty="0"/>
              <a:t> so as not to loss heat when adding water. </a:t>
            </a:r>
            <a:r>
              <a:rPr lang="en-US" dirty="0"/>
              <a:t>Have thermometer handy, a grill thermometer works great.</a:t>
            </a:r>
          </a:p>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17</a:t>
            </a:fld>
            <a:endParaRPr lang="en-US"/>
          </a:p>
        </p:txBody>
      </p:sp>
    </p:spTree>
    <p:extLst>
      <p:ext uri="{BB962C8B-B14F-4D97-AF65-F5344CB8AC3E}">
        <p14:creationId xmlns:p14="http://schemas.microsoft.com/office/powerpoint/2010/main" val="7383919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p>
        </p:txBody>
      </p:sp>
      <p:sp>
        <p:nvSpPr>
          <p:cNvPr id="4" name="Slide Number Placeholder 3"/>
          <p:cNvSpPr>
            <a:spLocks noGrp="1"/>
          </p:cNvSpPr>
          <p:nvPr>
            <p:ph type="sldNum" sz="quarter" idx="10"/>
          </p:nvPr>
        </p:nvSpPr>
        <p:spPr/>
        <p:txBody>
          <a:bodyPr/>
          <a:lstStyle/>
          <a:p>
            <a:fld id="{6C219ED4-53D2-434B-8F3B-24CC4637BDA2}" type="slidenum">
              <a:rPr lang="en-US" smtClean="0"/>
              <a:t>18</a:t>
            </a:fld>
            <a:endParaRPr lang="en-US"/>
          </a:p>
        </p:txBody>
      </p:sp>
    </p:spTree>
    <p:extLst>
      <p:ext uri="{BB962C8B-B14F-4D97-AF65-F5344CB8AC3E}">
        <p14:creationId xmlns:p14="http://schemas.microsoft.com/office/powerpoint/2010/main" val="23811382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fun stuff. If you are screwing around with this,</a:t>
            </a:r>
            <a:r>
              <a:rPr lang="en-US" baseline="0" dirty="0"/>
              <a:t> either know your chemistry or use a tool to help you.  You need an accurate water report and a decent PH tester if you want to get serious about controlling your PH.</a:t>
            </a:r>
          </a:p>
          <a:p>
            <a:r>
              <a:rPr lang="en-US" baseline="0" dirty="0"/>
              <a:t>You may be lucky and have good water and never have to worry about this. (i.e. Chicago)</a:t>
            </a:r>
          </a:p>
        </p:txBody>
      </p:sp>
      <p:sp>
        <p:nvSpPr>
          <p:cNvPr id="4" name="Slide Number Placeholder 3"/>
          <p:cNvSpPr>
            <a:spLocks noGrp="1"/>
          </p:cNvSpPr>
          <p:nvPr>
            <p:ph type="sldNum" sz="quarter" idx="10"/>
          </p:nvPr>
        </p:nvSpPr>
        <p:spPr/>
        <p:txBody>
          <a:bodyPr/>
          <a:lstStyle/>
          <a:p>
            <a:fld id="{6C219ED4-53D2-434B-8F3B-24CC4637BDA2}" type="slidenum">
              <a:rPr lang="en-US" smtClean="0"/>
              <a:t>19</a:t>
            </a:fld>
            <a:endParaRPr lang="en-US"/>
          </a:p>
        </p:txBody>
      </p:sp>
    </p:spTree>
    <p:extLst>
      <p:ext uri="{BB962C8B-B14F-4D97-AF65-F5344CB8AC3E}">
        <p14:creationId xmlns:p14="http://schemas.microsoft.com/office/powerpoint/2010/main" val="37633190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big boil kettle is nice to prevent boil overs and to be able to account for boil off or adding of water.</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20</a:t>
            </a:fld>
            <a:endParaRPr lang="en-US"/>
          </a:p>
        </p:txBody>
      </p:sp>
    </p:spTree>
    <p:extLst>
      <p:ext uri="{BB962C8B-B14F-4D97-AF65-F5344CB8AC3E}">
        <p14:creationId xmlns:p14="http://schemas.microsoft.com/office/powerpoint/2010/main" val="891688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2</a:t>
            </a:fld>
            <a:endParaRPr lang="en-US"/>
          </a:p>
        </p:txBody>
      </p:sp>
    </p:spTree>
    <p:extLst>
      <p:ext uri="{BB962C8B-B14F-4D97-AF65-F5344CB8AC3E}">
        <p14:creationId xmlns:p14="http://schemas.microsoft.com/office/powerpoint/2010/main" val="3436322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big boil kettle is nice to prevent boil overs and to be able to account for boil off or adding of water.</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21</a:t>
            </a:fld>
            <a:endParaRPr lang="en-US"/>
          </a:p>
        </p:txBody>
      </p:sp>
    </p:spTree>
    <p:extLst>
      <p:ext uri="{BB962C8B-B14F-4D97-AF65-F5344CB8AC3E}">
        <p14:creationId xmlns:p14="http://schemas.microsoft.com/office/powerpoint/2010/main" val="18339569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big boil kettle is nice to prevent boil overs and to be able to account for boil off or adding of water.</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22</a:t>
            </a:fld>
            <a:endParaRPr lang="en-US"/>
          </a:p>
        </p:txBody>
      </p:sp>
    </p:spTree>
    <p:extLst>
      <p:ext uri="{BB962C8B-B14F-4D97-AF65-F5344CB8AC3E}">
        <p14:creationId xmlns:p14="http://schemas.microsoft.com/office/powerpoint/2010/main" val="41544046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big boil kettle is nice to prevent boil overs and to be able to account for boil off or adding of water.</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23</a:t>
            </a:fld>
            <a:endParaRPr lang="en-US"/>
          </a:p>
        </p:txBody>
      </p:sp>
    </p:spTree>
    <p:extLst>
      <p:ext uri="{BB962C8B-B14F-4D97-AF65-F5344CB8AC3E}">
        <p14:creationId xmlns:p14="http://schemas.microsoft.com/office/powerpoint/2010/main" val="34185049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24</a:t>
            </a:fld>
            <a:endParaRPr lang="en-US"/>
          </a:p>
        </p:txBody>
      </p:sp>
    </p:spTree>
    <p:extLst>
      <p:ext uri="{BB962C8B-B14F-4D97-AF65-F5344CB8AC3E}">
        <p14:creationId xmlns:p14="http://schemas.microsoft.com/office/powerpoint/2010/main" val="18429874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25</a:t>
            </a:fld>
            <a:endParaRPr lang="en-US"/>
          </a:p>
        </p:txBody>
      </p:sp>
    </p:spTree>
    <p:extLst>
      <p:ext uri="{BB962C8B-B14F-4D97-AF65-F5344CB8AC3E}">
        <p14:creationId xmlns:p14="http://schemas.microsoft.com/office/powerpoint/2010/main" val="5936971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26</a:t>
            </a:fld>
            <a:endParaRPr lang="en-US"/>
          </a:p>
        </p:txBody>
      </p:sp>
    </p:spTree>
    <p:extLst>
      <p:ext uri="{BB962C8B-B14F-4D97-AF65-F5344CB8AC3E}">
        <p14:creationId xmlns:p14="http://schemas.microsoft.com/office/powerpoint/2010/main" val="5946083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27</a:t>
            </a:fld>
            <a:endParaRPr lang="en-US"/>
          </a:p>
        </p:txBody>
      </p:sp>
    </p:spTree>
    <p:extLst>
      <p:ext uri="{BB962C8B-B14F-4D97-AF65-F5344CB8AC3E}">
        <p14:creationId xmlns:p14="http://schemas.microsoft.com/office/powerpoint/2010/main" val="39096432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28</a:t>
            </a:fld>
            <a:endParaRPr lang="en-US"/>
          </a:p>
        </p:txBody>
      </p:sp>
    </p:spTree>
    <p:extLst>
      <p:ext uri="{BB962C8B-B14F-4D97-AF65-F5344CB8AC3E}">
        <p14:creationId xmlns:p14="http://schemas.microsoft.com/office/powerpoint/2010/main" val="42176186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29</a:t>
            </a:fld>
            <a:endParaRPr lang="en-US"/>
          </a:p>
        </p:txBody>
      </p:sp>
    </p:spTree>
    <p:extLst>
      <p:ext uri="{BB962C8B-B14F-4D97-AF65-F5344CB8AC3E}">
        <p14:creationId xmlns:p14="http://schemas.microsoft.com/office/powerpoint/2010/main" val="5999262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30</a:t>
            </a:fld>
            <a:endParaRPr lang="en-US"/>
          </a:p>
        </p:txBody>
      </p:sp>
    </p:spTree>
    <p:extLst>
      <p:ext uri="{BB962C8B-B14F-4D97-AF65-F5344CB8AC3E}">
        <p14:creationId xmlns:p14="http://schemas.microsoft.com/office/powerpoint/2010/main" val="1896125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a:t>
            </a:fld>
            <a:endParaRPr lang="en-US"/>
          </a:p>
        </p:txBody>
      </p:sp>
    </p:spTree>
    <p:extLst>
      <p:ext uri="{BB962C8B-B14F-4D97-AF65-F5344CB8AC3E}">
        <p14:creationId xmlns:p14="http://schemas.microsoft.com/office/powerpoint/2010/main" val="30399285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31</a:t>
            </a:fld>
            <a:endParaRPr lang="en-US"/>
          </a:p>
        </p:txBody>
      </p:sp>
    </p:spTree>
    <p:extLst>
      <p:ext uri="{BB962C8B-B14F-4D97-AF65-F5344CB8AC3E}">
        <p14:creationId xmlns:p14="http://schemas.microsoft.com/office/powerpoint/2010/main" val="22508650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32</a:t>
            </a:fld>
            <a:endParaRPr lang="en-US"/>
          </a:p>
        </p:txBody>
      </p:sp>
    </p:spTree>
    <p:extLst>
      <p:ext uri="{BB962C8B-B14F-4D97-AF65-F5344CB8AC3E}">
        <p14:creationId xmlns:p14="http://schemas.microsoft.com/office/powerpoint/2010/main" val="39036806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33</a:t>
            </a:fld>
            <a:endParaRPr lang="en-US"/>
          </a:p>
        </p:txBody>
      </p:sp>
    </p:spTree>
    <p:extLst>
      <p:ext uri="{BB962C8B-B14F-4D97-AF65-F5344CB8AC3E}">
        <p14:creationId xmlns:p14="http://schemas.microsoft.com/office/powerpoint/2010/main" val="30184461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34</a:t>
            </a:fld>
            <a:endParaRPr lang="en-US"/>
          </a:p>
        </p:txBody>
      </p:sp>
    </p:spTree>
    <p:extLst>
      <p:ext uri="{BB962C8B-B14F-4D97-AF65-F5344CB8AC3E}">
        <p14:creationId xmlns:p14="http://schemas.microsoft.com/office/powerpoint/2010/main" val="363564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35</a:t>
            </a:fld>
            <a:endParaRPr lang="en-US"/>
          </a:p>
        </p:txBody>
      </p:sp>
    </p:spTree>
    <p:extLst>
      <p:ext uri="{BB962C8B-B14F-4D97-AF65-F5344CB8AC3E}">
        <p14:creationId xmlns:p14="http://schemas.microsoft.com/office/powerpoint/2010/main" val="23254488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36</a:t>
            </a:fld>
            <a:endParaRPr lang="en-US"/>
          </a:p>
        </p:txBody>
      </p:sp>
    </p:spTree>
    <p:extLst>
      <p:ext uri="{BB962C8B-B14F-4D97-AF65-F5344CB8AC3E}">
        <p14:creationId xmlns:p14="http://schemas.microsoft.com/office/powerpoint/2010/main" val="20312575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37</a:t>
            </a:fld>
            <a:endParaRPr lang="en-US"/>
          </a:p>
        </p:txBody>
      </p:sp>
    </p:spTree>
    <p:extLst>
      <p:ext uri="{BB962C8B-B14F-4D97-AF65-F5344CB8AC3E}">
        <p14:creationId xmlns:p14="http://schemas.microsoft.com/office/powerpoint/2010/main" val="272364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38</a:t>
            </a:fld>
            <a:endParaRPr lang="en-US"/>
          </a:p>
        </p:txBody>
      </p:sp>
    </p:spTree>
    <p:extLst>
      <p:ext uri="{BB962C8B-B14F-4D97-AF65-F5344CB8AC3E}">
        <p14:creationId xmlns:p14="http://schemas.microsoft.com/office/powerpoint/2010/main" val="29885442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39</a:t>
            </a:fld>
            <a:endParaRPr lang="en-US"/>
          </a:p>
        </p:txBody>
      </p:sp>
    </p:spTree>
    <p:extLst>
      <p:ext uri="{BB962C8B-B14F-4D97-AF65-F5344CB8AC3E}">
        <p14:creationId xmlns:p14="http://schemas.microsoft.com/office/powerpoint/2010/main" val="22333442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40</a:t>
            </a:fld>
            <a:endParaRPr lang="en-US"/>
          </a:p>
        </p:txBody>
      </p:sp>
    </p:spTree>
    <p:extLst>
      <p:ext uri="{BB962C8B-B14F-4D97-AF65-F5344CB8AC3E}">
        <p14:creationId xmlns:p14="http://schemas.microsoft.com/office/powerpoint/2010/main" val="503552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4</a:t>
            </a:fld>
            <a:endParaRPr lang="en-US"/>
          </a:p>
        </p:txBody>
      </p:sp>
    </p:spTree>
    <p:extLst>
      <p:ext uri="{BB962C8B-B14F-4D97-AF65-F5344CB8AC3E}">
        <p14:creationId xmlns:p14="http://schemas.microsoft.com/office/powerpoint/2010/main" val="21985692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41</a:t>
            </a:fld>
            <a:endParaRPr lang="en-US"/>
          </a:p>
        </p:txBody>
      </p:sp>
    </p:spTree>
    <p:extLst>
      <p:ext uri="{BB962C8B-B14F-4D97-AF65-F5344CB8AC3E}">
        <p14:creationId xmlns:p14="http://schemas.microsoft.com/office/powerpoint/2010/main" val="24972712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42</a:t>
            </a:fld>
            <a:endParaRPr lang="en-US"/>
          </a:p>
        </p:txBody>
      </p:sp>
    </p:spTree>
    <p:extLst>
      <p:ext uri="{BB962C8B-B14F-4D97-AF65-F5344CB8AC3E}">
        <p14:creationId xmlns:p14="http://schemas.microsoft.com/office/powerpoint/2010/main" val="37386811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43</a:t>
            </a:fld>
            <a:endParaRPr lang="en-US"/>
          </a:p>
        </p:txBody>
      </p:sp>
    </p:spTree>
    <p:extLst>
      <p:ext uri="{BB962C8B-B14F-4D97-AF65-F5344CB8AC3E}">
        <p14:creationId xmlns:p14="http://schemas.microsoft.com/office/powerpoint/2010/main" val="1364088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44</a:t>
            </a:fld>
            <a:endParaRPr lang="en-US"/>
          </a:p>
        </p:txBody>
      </p:sp>
    </p:spTree>
    <p:extLst>
      <p:ext uri="{BB962C8B-B14F-4D97-AF65-F5344CB8AC3E}">
        <p14:creationId xmlns:p14="http://schemas.microsoft.com/office/powerpoint/2010/main" val="33815068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45</a:t>
            </a:fld>
            <a:endParaRPr lang="en-US"/>
          </a:p>
        </p:txBody>
      </p:sp>
    </p:spTree>
    <p:extLst>
      <p:ext uri="{BB962C8B-B14F-4D97-AF65-F5344CB8AC3E}">
        <p14:creationId xmlns:p14="http://schemas.microsoft.com/office/powerpoint/2010/main" val="10086218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46</a:t>
            </a:fld>
            <a:endParaRPr lang="en-US"/>
          </a:p>
        </p:txBody>
      </p:sp>
    </p:spTree>
    <p:extLst>
      <p:ext uri="{BB962C8B-B14F-4D97-AF65-F5344CB8AC3E}">
        <p14:creationId xmlns:p14="http://schemas.microsoft.com/office/powerpoint/2010/main" val="1311951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great beer there is a lot of</a:t>
            </a:r>
            <a:r>
              <a:rPr lang="en-US" baseline="0" dirty="0"/>
              <a:t> </a:t>
            </a:r>
            <a:r>
              <a:rPr lang="en-US" baseline="0" dirty="0" err="1"/>
              <a:t>hardwork</a:t>
            </a:r>
            <a:r>
              <a:rPr lang="en-US" baseline="0" dirty="0"/>
              <a:t> and precision that goes into great beers. </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6</a:t>
            </a:fld>
            <a:endParaRPr lang="en-US"/>
          </a:p>
        </p:txBody>
      </p:sp>
    </p:spTree>
    <p:extLst>
      <p:ext uri="{BB962C8B-B14F-4D97-AF65-F5344CB8AC3E}">
        <p14:creationId xmlns:p14="http://schemas.microsoft.com/office/powerpoint/2010/main" val="1666446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sucks</a:t>
            </a:r>
          </a:p>
        </p:txBody>
      </p:sp>
      <p:sp>
        <p:nvSpPr>
          <p:cNvPr id="4" name="Slide Number Placeholder 3"/>
          <p:cNvSpPr>
            <a:spLocks noGrp="1"/>
          </p:cNvSpPr>
          <p:nvPr>
            <p:ph type="sldNum" sz="quarter" idx="10"/>
          </p:nvPr>
        </p:nvSpPr>
        <p:spPr/>
        <p:txBody>
          <a:bodyPr/>
          <a:lstStyle/>
          <a:p>
            <a:fld id="{6C219ED4-53D2-434B-8F3B-24CC4637BDA2}" type="slidenum">
              <a:rPr lang="en-US" smtClean="0"/>
              <a:t>7</a:t>
            </a:fld>
            <a:endParaRPr lang="en-US"/>
          </a:p>
        </p:txBody>
      </p:sp>
    </p:spTree>
    <p:extLst>
      <p:ext uri="{BB962C8B-B14F-4D97-AF65-F5344CB8AC3E}">
        <p14:creationId xmlns:p14="http://schemas.microsoft.com/office/powerpoint/2010/main" val="325937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8</a:t>
            </a:fld>
            <a:endParaRPr lang="en-US"/>
          </a:p>
        </p:txBody>
      </p:sp>
    </p:spTree>
    <p:extLst>
      <p:ext uri="{BB962C8B-B14F-4D97-AF65-F5344CB8AC3E}">
        <p14:creationId xmlns:p14="http://schemas.microsoft.com/office/powerpoint/2010/main" val="2405602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book is the equivalent of learn </a:t>
            </a:r>
            <a:r>
              <a:rPr lang="en-US" baseline="0" dirty="0" err="1"/>
              <a:t>powershell</a:t>
            </a:r>
            <a:r>
              <a:rPr lang="en-US" baseline="0" dirty="0"/>
              <a:t> in a month of lunches. </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9</a:t>
            </a:fld>
            <a:endParaRPr lang="en-US"/>
          </a:p>
        </p:txBody>
      </p:sp>
    </p:spTree>
    <p:extLst>
      <p:ext uri="{BB962C8B-B14F-4D97-AF65-F5344CB8AC3E}">
        <p14:creationId xmlns:p14="http://schemas.microsoft.com/office/powerpoint/2010/main" val="1534604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with simple equipment</a:t>
            </a:r>
            <a:r>
              <a:rPr lang="en-US" baseline="0" dirty="0"/>
              <a:t> because if you don’t like brewing you haven’t lost much.  Better equipment doesn’t make better beer.   Good brew process makes for a better beer, good equipment makes for a comfortable / scalable brew.  Easy cleanup, etc. </a:t>
            </a:r>
          </a:p>
          <a:p>
            <a:r>
              <a:rPr lang="en-US" baseline="0" dirty="0"/>
              <a:t>When building your equipment be prepared too go to your local hardware store 8-10 times.  It is fun to ask for help, the staff generally get excited when they know they are helping someone brew beer. </a:t>
            </a:r>
          </a:p>
          <a:p>
            <a:r>
              <a:rPr lang="en-US" baseline="0" dirty="0"/>
              <a:t>Starting simple has a few benefits.  It takes some time to get your process down as far as equipment and workspace go.  Your first brews you going to be highly sensitive to your environment and process, no need to add the overhead of a complex beer recipe.  Save the complexity for when you are comfortable with your workspace and equipment and you don’t have to constantly be thinking about it.  That’s the time you want to start looking at making a complex beer. </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10</a:t>
            </a:fld>
            <a:endParaRPr lang="en-US"/>
          </a:p>
        </p:txBody>
      </p:sp>
    </p:spTree>
    <p:extLst>
      <p:ext uri="{BB962C8B-B14F-4D97-AF65-F5344CB8AC3E}">
        <p14:creationId xmlns:p14="http://schemas.microsoft.com/office/powerpoint/2010/main" val="32745707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9.pn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3" name="Rectangle 12"/>
          <p:cNvSpPr/>
          <p:nvPr userDrawn="1"/>
        </p:nvSpPr>
        <p:spPr>
          <a:xfrm>
            <a:off x="0" y="5156200"/>
            <a:ext cx="12192000" cy="1701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010618" y="692727"/>
            <a:ext cx="8954219" cy="1829931"/>
          </a:xfrm>
        </p:spPr>
        <p:txBody>
          <a:bodyPr anchor="b">
            <a:normAutofit/>
          </a:bodyPr>
          <a:lstStyle>
            <a:lvl1pPr algn="ctr">
              <a:defRPr sz="4800">
                <a:effectLst/>
              </a:defRPr>
            </a:lvl1pPr>
          </a:lstStyle>
          <a:p>
            <a:r>
              <a:rPr lang="en-US"/>
              <a:t>Click to edit Master 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 y="692727"/>
            <a:ext cx="2124974" cy="3296930"/>
          </a:xfrm>
          <a:prstGeom prst="rect">
            <a:avLst/>
          </a:prstGeom>
        </p:spPr>
      </p:pic>
      <p:sp>
        <p:nvSpPr>
          <p:cNvPr id="9" name="Text Placeholder 8"/>
          <p:cNvSpPr>
            <a:spLocks noGrp="1"/>
          </p:cNvSpPr>
          <p:nvPr>
            <p:ph type="body" sz="quarter" idx="10" hasCustomPrompt="1"/>
          </p:nvPr>
        </p:nvSpPr>
        <p:spPr>
          <a:xfrm>
            <a:off x="3010617" y="2650836"/>
            <a:ext cx="4416726" cy="2238432"/>
          </a:xfrm>
        </p:spPr>
        <p:txBody>
          <a:bodyPr anchor="t"/>
          <a:lstStyle>
            <a:lvl1pPr marL="0" marR="0" indent="0" algn="l" defTabSz="457200" rtl="0" eaLnBrk="1" fontAlgn="auto" latinLnBrk="0" hangingPunct="1">
              <a:lnSpc>
                <a:spcPct val="100000"/>
              </a:lnSpc>
              <a:spcBef>
                <a:spcPct val="20000"/>
              </a:spcBef>
              <a:spcAft>
                <a:spcPts val="600"/>
              </a:spcAft>
              <a:buClr>
                <a:schemeClr val="tx1"/>
              </a:buClr>
              <a:buSzPct val="80000"/>
              <a:buFont typeface="Wingdings 3" panose="05040102010807070707" pitchFamily="18" charset="2"/>
              <a:buNone/>
              <a:tabLst/>
              <a:defRPr/>
            </a:lvl1pPr>
          </a:lstStyle>
          <a:p>
            <a:pPr lvl="0"/>
            <a:r>
              <a:rPr lang="en-US" dirty="0"/>
              <a:t>Presenter #1 Info</a:t>
            </a:r>
          </a:p>
        </p:txBody>
      </p:sp>
      <p:sp>
        <p:nvSpPr>
          <p:cNvPr id="15" name="Text Placeholder 8"/>
          <p:cNvSpPr>
            <a:spLocks noGrp="1"/>
          </p:cNvSpPr>
          <p:nvPr>
            <p:ph type="body" sz="quarter" idx="11" hasCustomPrompt="1"/>
          </p:nvPr>
        </p:nvSpPr>
        <p:spPr>
          <a:xfrm>
            <a:off x="7573992" y="2650836"/>
            <a:ext cx="4390845" cy="2238432"/>
          </a:xfrm>
        </p:spPr>
        <p:txBody>
          <a:bodyPr anchor="t"/>
          <a:lstStyle>
            <a:lvl1pPr marL="0" marR="0" indent="0" algn="l" defTabSz="457200" rtl="0" eaLnBrk="1" fontAlgn="auto" latinLnBrk="0" hangingPunct="1">
              <a:lnSpc>
                <a:spcPct val="100000"/>
              </a:lnSpc>
              <a:spcBef>
                <a:spcPct val="20000"/>
              </a:spcBef>
              <a:spcAft>
                <a:spcPts val="600"/>
              </a:spcAft>
              <a:buClr>
                <a:schemeClr val="tx1"/>
              </a:buClr>
              <a:buSzPct val="80000"/>
              <a:buFont typeface="Wingdings 3" panose="05040102010807070707" pitchFamily="18" charset="2"/>
              <a:buNone/>
              <a:tabLst/>
              <a:defRPr/>
            </a:lvl1pPr>
          </a:lstStyle>
          <a:p>
            <a:pPr lvl="0"/>
            <a:r>
              <a:rPr lang="en-US" dirty="0"/>
              <a:t>Presenter #2 Info</a:t>
            </a:r>
          </a:p>
          <a:p>
            <a:pPr lvl="0"/>
            <a:endParaRPr lang="en-US" dirty="0"/>
          </a:p>
        </p:txBody>
      </p:sp>
      <p:sp>
        <p:nvSpPr>
          <p:cNvPr id="8" name="Rectangle 7"/>
          <p:cNvSpPr/>
          <p:nvPr userDrawn="1"/>
        </p:nvSpPr>
        <p:spPr>
          <a:xfrm>
            <a:off x="8907911" y="8463005"/>
            <a:ext cx="12192000" cy="1737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63138" y="5506306"/>
            <a:ext cx="1146402" cy="113397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452515" y="5683269"/>
            <a:ext cx="2312031" cy="571253"/>
          </a:xfrm>
          <a:prstGeom prst="rect">
            <a:avLst/>
          </a:prstGeom>
        </p:spPr>
      </p:pic>
      <p:pic>
        <p:nvPicPr>
          <p:cNvPr id="14" name="Picture 13"/>
          <p:cNvPicPr>
            <a:picLocks noChangeAspect="1"/>
          </p:cNvPicPr>
          <p:nvPr userDrawn="1"/>
        </p:nvPicPr>
        <p:blipFill rotWithShape="1">
          <a:blip r:embed="rId5">
            <a:extLst>
              <a:ext uri="{28A0092B-C50C-407E-A947-70E740481C1C}">
                <a14:useLocalDpi xmlns:a14="http://schemas.microsoft.com/office/drawing/2010/main" val="0"/>
              </a:ext>
            </a:extLst>
          </a:blip>
          <a:srcRect b="23406"/>
          <a:stretch/>
        </p:blipFill>
        <p:spPr>
          <a:xfrm>
            <a:off x="312978" y="5791933"/>
            <a:ext cx="2351006" cy="562727"/>
          </a:xfrm>
          <a:prstGeom prst="rect">
            <a:avLst/>
          </a:prstGeom>
        </p:spPr>
      </p:pic>
      <p:pic>
        <p:nvPicPr>
          <p:cNvPr id="16" name="Picture 1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5532" y="5492746"/>
            <a:ext cx="1150991" cy="1147539"/>
          </a:xfrm>
          <a:prstGeom prst="rect">
            <a:avLst/>
          </a:prstGeom>
        </p:spPr>
      </p:pic>
      <p:pic>
        <p:nvPicPr>
          <p:cNvPr id="1032" name="Picture 8" descr="Image result for vmware logo transparent background"/>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9303898" y="5791933"/>
            <a:ext cx="2660939" cy="4337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de">
    <p:spTree>
      <p:nvGrpSpPr>
        <p:cNvPr id="1" name=""/>
        <p:cNvGrpSpPr/>
        <p:nvPr/>
      </p:nvGrpSpPr>
      <p:grpSpPr>
        <a:xfrm>
          <a:off x="0" y="0"/>
          <a:ext cx="0" cy="0"/>
          <a:chOff x="0" y="0"/>
          <a:chExt cx="0" cy="0"/>
        </a:xfrm>
      </p:grpSpPr>
      <p:sp>
        <p:nvSpPr>
          <p:cNvPr id="7" name="Rectangle 6"/>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solidFill>
            <a:schemeClr val="tx1">
              <a:alpha val="75000"/>
            </a:schemeClr>
          </a:solidFill>
        </p:spPr>
        <p:txBody>
          <a:bodyPr/>
          <a:lstStyle>
            <a:lvl1pPr marL="0" indent="0">
              <a:buFontTx/>
              <a:buNone/>
              <a:defRPr sz="1800">
                <a:solidFill>
                  <a:schemeClr val="bg1"/>
                </a:solidFill>
                <a:latin typeface="Courier New" panose="02070309020205020404" pitchFamily="49" charset="0"/>
                <a:cs typeface="Courier New" panose="02070309020205020404" pitchFamily="49" charset="0"/>
              </a:defRPr>
            </a:lvl1pPr>
            <a:lvl2pPr marL="457200" indent="0">
              <a:buFontTx/>
              <a:buNone/>
              <a:defRPr>
                <a:solidFill>
                  <a:schemeClr val="tx1"/>
                </a:solidFill>
                <a:latin typeface="Courier New" panose="02070309020205020404" pitchFamily="49" charset="0"/>
                <a:cs typeface="Courier New" panose="02070309020205020404" pitchFamily="49" charset="0"/>
              </a:defRPr>
            </a:lvl2pPr>
            <a:lvl3pPr marL="914400" indent="0">
              <a:buFontTx/>
              <a:buNone/>
              <a:defRPr>
                <a:solidFill>
                  <a:schemeClr val="tx1"/>
                </a:solidFill>
                <a:latin typeface="Courier New" panose="02070309020205020404" pitchFamily="49" charset="0"/>
                <a:cs typeface="Courier New" panose="02070309020205020404" pitchFamily="49" charset="0"/>
              </a:defRPr>
            </a:lvl3pPr>
            <a:lvl4pPr marL="1371600" indent="0">
              <a:buFontTx/>
              <a:buNone/>
              <a:defRPr>
                <a:solidFill>
                  <a:schemeClr val="tx1"/>
                </a:solidFill>
                <a:latin typeface="Courier New" panose="02070309020205020404" pitchFamily="49" charset="0"/>
                <a:cs typeface="Courier New" panose="02070309020205020404" pitchFamily="49" charset="0"/>
              </a:defRPr>
            </a:lvl4pPr>
            <a:lvl5pPr marL="1828800" indent="0">
              <a:buFontTx/>
              <a:buNone/>
              <a:defRPr>
                <a:solidFill>
                  <a:schemeClr val="tx1"/>
                </a:solidFill>
                <a:latin typeface="Courier New" panose="02070309020205020404" pitchFamily="49" charset="0"/>
                <a:cs typeface="Courier New" panose="02070309020205020404" pitchFamily="49" charset="0"/>
              </a:defRPr>
            </a:lvl5pPr>
          </a:lstStyle>
          <a:p>
            <a:pPr lvl="0"/>
            <a:r>
              <a:rPr lang="en-US"/>
              <a:t>Edit Master text styles</a:t>
            </a:r>
          </a:p>
        </p:txBody>
      </p:sp>
    </p:spTree>
    <p:extLst>
      <p:ext uri="{BB962C8B-B14F-4D97-AF65-F5344CB8AC3E}">
        <p14:creationId xmlns:p14="http://schemas.microsoft.com/office/powerpoint/2010/main" val="623960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lef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389119" cy="1600200"/>
          </a:xfrm>
        </p:spPr>
        <p:txBody>
          <a:bodyPr anchor="b"/>
          <a:lstStyle>
            <a:lvl1pPr>
              <a:defRPr sz="3600"/>
            </a:lvl1pPr>
          </a:lstStyle>
          <a:p>
            <a:r>
              <a:rPr lang="en-US"/>
              <a:t>Click to edit Master title style</a:t>
            </a:r>
            <a:endParaRPr lang="en-US" dirty="0"/>
          </a:p>
        </p:txBody>
      </p:sp>
      <p:sp>
        <p:nvSpPr>
          <p:cNvPr id="3" name="Picture Placeholder 2"/>
          <p:cNvSpPr>
            <a:spLocks noGrp="1"/>
          </p:cNvSpPr>
          <p:nvPr>
            <p:ph type="pic" idx="1"/>
          </p:nvPr>
        </p:nvSpPr>
        <p:spPr>
          <a:xfrm>
            <a:off x="5183188" y="228600"/>
            <a:ext cx="6399212" cy="58292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09599" y="2057400"/>
            <a:ext cx="4389120" cy="40005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9156982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right)">
    <p:spTree>
      <p:nvGrpSpPr>
        <p:cNvPr id="1" name=""/>
        <p:cNvGrpSpPr/>
        <p:nvPr/>
      </p:nvGrpSpPr>
      <p:grpSpPr>
        <a:xfrm>
          <a:off x="0" y="0"/>
          <a:ext cx="0" cy="0"/>
          <a:chOff x="0" y="0"/>
          <a:chExt cx="0" cy="0"/>
        </a:xfrm>
      </p:grpSpPr>
      <p:sp>
        <p:nvSpPr>
          <p:cNvPr id="2" name="Title 1"/>
          <p:cNvSpPr>
            <a:spLocks noGrp="1"/>
          </p:cNvSpPr>
          <p:nvPr>
            <p:ph type="title"/>
          </p:nvPr>
        </p:nvSpPr>
        <p:spPr>
          <a:xfrm>
            <a:off x="7193281" y="228599"/>
            <a:ext cx="4389119" cy="1600200"/>
          </a:xfrm>
        </p:spPr>
        <p:txBody>
          <a:bodyPr anchor="b"/>
          <a:lstStyle>
            <a:lvl1pPr>
              <a:defRPr sz="3600"/>
            </a:lvl1pPr>
          </a:lstStyle>
          <a:p>
            <a:r>
              <a:rPr lang="en-US"/>
              <a:t>Click to edit Master title style</a:t>
            </a:r>
            <a:endParaRPr lang="en-US" dirty="0"/>
          </a:p>
        </p:txBody>
      </p:sp>
      <p:sp>
        <p:nvSpPr>
          <p:cNvPr id="3" name="Picture Placeholder 2"/>
          <p:cNvSpPr>
            <a:spLocks noGrp="1"/>
          </p:cNvSpPr>
          <p:nvPr>
            <p:ph type="pic" idx="1"/>
          </p:nvPr>
        </p:nvSpPr>
        <p:spPr>
          <a:xfrm>
            <a:off x="620712" y="228600"/>
            <a:ext cx="6399212" cy="58292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193280" y="2057399"/>
            <a:ext cx="4389120" cy="40005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1254772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resenter Intro">
    <p:spTree>
      <p:nvGrpSpPr>
        <p:cNvPr id="1" name=""/>
        <p:cNvGrpSpPr/>
        <p:nvPr/>
      </p:nvGrpSpPr>
      <p:grpSpPr>
        <a:xfrm>
          <a:off x="0" y="0"/>
          <a:ext cx="0" cy="0"/>
          <a:chOff x="0" y="0"/>
          <a:chExt cx="0" cy="0"/>
        </a:xfrm>
      </p:grpSpPr>
      <p:sp>
        <p:nvSpPr>
          <p:cNvPr id="37" name="Rectangle 36"/>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609600" y="1442345"/>
            <a:ext cx="5471014"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18" name="Rectangle 17"/>
          <p:cNvSpPr/>
          <p:nvPr userDrawn="1"/>
        </p:nvSpPr>
        <p:spPr>
          <a:xfrm>
            <a:off x="609600" y="2675399"/>
            <a:ext cx="5471014"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0" name="Rectangle 19"/>
          <p:cNvSpPr/>
          <p:nvPr userDrawn="1"/>
        </p:nvSpPr>
        <p:spPr>
          <a:xfrm>
            <a:off x="609600" y="3908453"/>
            <a:ext cx="5471014"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2" name="Rectangle 21"/>
          <p:cNvSpPr/>
          <p:nvPr userDrawn="1"/>
        </p:nvSpPr>
        <p:spPr>
          <a:xfrm>
            <a:off x="609600" y="5141507"/>
            <a:ext cx="5471014"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9" name="Rectangle 28"/>
          <p:cNvSpPr/>
          <p:nvPr userDrawn="1"/>
        </p:nvSpPr>
        <p:spPr>
          <a:xfrm>
            <a:off x="6080614" y="1443643"/>
            <a:ext cx="5501786"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0" name="Text Placeholder 16"/>
          <p:cNvSpPr>
            <a:spLocks noGrp="1"/>
          </p:cNvSpPr>
          <p:nvPr>
            <p:ph type="body" sz="quarter" idx="14"/>
          </p:nvPr>
        </p:nvSpPr>
        <p:spPr>
          <a:xfrm>
            <a:off x="762000" y="1612293"/>
            <a:ext cx="4872961" cy="375110"/>
          </a:xfrm>
        </p:spPr>
        <p:txBody>
          <a:bodyPr>
            <a:noAutofit/>
          </a:bodyPr>
          <a:lstStyle>
            <a:lvl1pPr marL="0" indent="0" algn="r">
              <a:defRPr sz="2400"/>
            </a:lvl1pPr>
          </a:lstStyle>
          <a:p>
            <a:pPr lvl="0"/>
            <a:r>
              <a:rPr lang="en-US"/>
              <a:t>Edit Master text styles</a:t>
            </a:r>
          </a:p>
        </p:txBody>
      </p:sp>
      <p:sp>
        <p:nvSpPr>
          <p:cNvPr id="31" name="Rectangle 30"/>
          <p:cNvSpPr/>
          <p:nvPr userDrawn="1"/>
        </p:nvSpPr>
        <p:spPr>
          <a:xfrm>
            <a:off x="6080614" y="2676696"/>
            <a:ext cx="5501786"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2" name="Text Placeholder 16"/>
          <p:cNvSpPr>
            <a:spLocks noGrp="1"/>
          </p:cNvSpPr>
          <p:nvPr>
            <p:ph type="body" sz="quarter" idx="15"/>
          </p:nvPr>
        </p:nvSpPr>
        <p:spPr>
          <a:xfrm>
            <a:off x="762000" y="2845347"/>
            <a:ext cx="4872961" cy="375110"/>
          </a:xfrm>
        </p:spPr>
        <p:txBody>
          <a:bodyPr>
            <a:noAutofit/>
          </a:bodyPr>
          <a:lstStyle>
            <a:lvl1pPr marL="0" indent="0" algn="r">
              <a:defRPr sz="2400"/>
            </a:lvl1pPr>
          </a:lstStyle>
          <a:p>
            <a:pPr lvl="0"/>
            <a:r>
              <a:rPr lang="en-US"/>
              <a:t>Edit Master text styles</a:t>
            </a:r>
          </a:p>
        </p:txBody>
      </p:sp>
      <p:sp>
        <p:nvSpPr>
          <p:cNvPr id="33" name="Rectangle 32"/>
          <p:cNvSpPr/>
          <p:nvPr userDrawn="1"/>
        </p:nvSpPr>
        <p:spPr>
          <a:xfrm>
            <a:off x="6080614" y="3909751"/>
            <a:ext cx="5501786"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4" name="Text Placeholder 16"/>
          <p:cNvSpPr>
            <a:spLocks noGrp="1"/>
          </p:cNvSpPr>
          <p:nvPr>
            <p:ph type="body" sz="quarter" idx="16"/>
          </p:nvPr>
        </p:nvSpPr>
        <p:spPr>
          <a:xfrm>
            <a:off x="762000" y="4078401"/>
            <a:ext cx="4872961" cy="375110"/>
          </a:xfrm>
        </p:spPr>
        <p:txBody>
          <a:bodyPr>
            <a:noAutofit/>
          </a:bodyPr>
          <a:lstStyle>
            <a:lvl1pPr marL="0" indent="0" algn="r">
              <a:defRPr sz="2400"/>
            </a:lvl1pPr>
          </a:lstStyle>
          <a:p>
            <a:pPr lvl="0"/>
            <a:r>
              <a:rPr lang="en-US"/>
              <a:t>Edit Master text styles</a:t>
            </a:r>
          </a:p>
        </p:txBody>
      </p:sp>
      <p:sp>
        <p:nvSpPr>
          <p:cNvPr id="35" name="Rectangle 34"/>
          <p:cNvSpPr/>
          <p:nvPr userDrawn="1"/>
        </p:nvSpPr>
        <p:spPr>
          <a:xfrm>
            <a:off x="6080614" y="5142805"/>
            <a:ext cx="5501786"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6" name="Text Placeholder 16"/>
          <p:cNvSpPr>
            <a:spLocks noGrp="1"/>
          </p:cNvSpPr>
          <p:nvPr>
            <p:ph type="body" sz="quarter" idx="17"/>
          </p:nvPr>
        </p:nvSpPr>
        <p:spPr>
          <a:xfrm>
            <a:off x="762000" y="5311455"/>
            <a:ext cx="4872961" cy="375110"/>
          </a:xfrm>
        </p:spPr>
        <p:txBody>
          <a:bodyPr>
            <a:noAutofit/>
          </a:bodyPr>
          <a:lstStyle>
            <a:lvl1pPr marL="0" indent="0" algn="r">
              <a:defRPr sz="2400"/>
            </a:lvl1pPr>
          </a:lstStyle>
          <a:p>
            <a:pPr lvl="0"/>
            <a:r>
              <a:rPr lang="en-US"/>
              <a:t>Edit Master text styles</a:t>
            </a:r>
          </a:p>
        </p:txBody>
      </p:sp>
      <p:sp>
        <p:nvSpPr>
          <p:cNvPr id="42" name="Text Placeholder 41"/>
          <p:cNvSpPr>
            <a:spLocks noGrp="1"/>
          </p:cNvSpPr>
          <p:nvPr>
            <p:ph type="body" sz="quarter" idx="18"/>
          </p:nvPr>
        </p:nvSpPr>
        <p:spPr>
          <a:xfrm>
            <a:off x="6615358" y="412862"/>
            <a:ext cx="5434215" cy="548640"/>
          </a:xfrm>
        </p:spPr>
        <p:txBody>
          <a:bodyPr>
            <a:normAutofit/>
          </a:bodyPr>
          <a:lstStyle>
            <a:lvl1pPr marL="0" indent="0" algn="l">
              <a:spcBef>
                <a:spcPts val="0"/>
              </a:spcBef>
              <a:defRPr sz="2800" b="1">
                <a:latin typeface="Segoe UI" panose="020B0502040204020203" pitchFamily="34" charset="0"/>
                <a:cs typeface="Segoe UI" panose="020B0502040204020203" pitchFamily="34" charset="0"/>
              </a:defRPr>
            </a:lvl1pPr>
          </a:lstStyle>
          <a:p>
            <a:pPr lvl="0"/>
            <a:r>
              <a:rPr lang="en-US"/>
              <a:t>Edit Master text styles</a:t>
            </a:r>
          </a:p>
        </p:txBody>
      </p:sp>
      <p:sp>
        <p:nvSpPr>
          <p:cNvPr id="43" name="Text Placeholder 41"/>
          <p:cNvSpPr>
            <a:spLocks noGrp="1"/>
          </p:cNvSpPr>
          <p:nvPr>
            <p:ph type="body" sz="quarter" idx="19"/>
          </p:nvPr>
        </p:nvSpPr>
        <p:spPr>
          <a:xfrm>
            <a:off x="95318" y="412862"/>
            <a:ext cx="5477256" cy="548640"/>
          </a:xfrm>
        </p:spPr>
        <p:txBody>
          <a:bodyPr>
            <a:normAutofit/>
          </a:bodyPr>
          <a:lstStyle>
            <a:lvl1pPr marL="0" indent="0" algn="r">
              <a:spcBef>
                <a:spcPts val="0"/>
              </a:spcBef>
              <a:defRPr sz="2800" b="1">
                <a:latin typeface="Segoe UI" panose="020B0502040204020203" pitchFamily="34" charset="0"/>
                <a:cs typeface="Segoe UI" panose="020B0502040204020203" pitchFamily="34" charset="0"/>
              </a:defRPr>
            </a:lvl1pPr>
          </a:lstStyle>
          <a:p>
            <a:pPr lvl="0"/>
            <a:r>
              <a:rPr lang="en-US"/>
              <a:t>Edit Master text styles</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9999" y="1434407"/>
            <a:ext cx="744880" cy="744880"/>
          </a:xfrm>
          <a:prstGeom prst="rect">
            <a:avLst/>
          </a:prstGeom>
        </p:spPr>
      </p:pic>
      <p:pic>
        <p:nvPicPr>
          <p:cNvPr id="26" name="Picture 2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728391" y="3899217"/>
            <a:ext cx="768096" cy="768096"/>
          </a:xfrm>
          <a:prstGeom prst="rect">
            <a:avLst/>
          </a:prstGeom>
        </p:spPr>
      </p:pic>
      <p:pic>
        <p:nvPicPr>
          <p:cNvPr id="27" name="Picture 2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746679" y="5147166"/>
            <a:ext cx="731520" cy="731520"/>
          </a:xfrm>
          <a:prstGeom prst="rect">
            <a:avLst/>
          </a:prstGeom>
        </p:spPr>
      </p:pic>
      <p:pic>
        <p:nvPicPr>
          <p:cNvPr id="28" name="Picture 2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609519" y="2570290"/>
            <a:ext cx="1005840" cy="1005840"/>
          </a:xfrm>
          <a:prstGeom prst="rect">
            <a:avLst/>
          </a:prstGeom>
        </p:spPr>
      </p:pic>
      <p:sp>
        <p:nvSpPr>
          <p:cNvPr id="17" name="Text Placeholder 16"/>
          <p:cNvSpPr>
            <a:spLocks noGrp="1"/>
          </p:cNvSpPr>
          <p:nvPr>
            <p:ph type="body" sz="quarter" idx="10"/>
          </p:nvPr>
        </p:nvSpPr>
        <p:spPr>
          <a:xfrm>
            <a:off x="6576767" y="1612293"/>
            <a:ext cx="4843707" cy="375110"/>
          </a:xfrm>
        </p:spPr>
        <p:txBody>
          <a:bodyPr>
            <a:noAutofit/>
          </a:bodyPr>
          <a:lstStyle>
            <a:lvl1pPr marL="0" indent="0">
              <a:defRPr sz="2400"/>
            </a:lvl1pPr>
          </a:lstStyle>
          <a:p>
            <a:pPr lvl="0"/>
            <a:r>
              <a:rPr lang="en-US"/>
              <a:t>Edit Master text styles</a:t>
            </a:r>
          </a:p>
        </p:txBody>
      </p:sp>
      <p:sp>
        <p:nvSpPr>
          <p:cNvPr id="19" name="Text Placeholder 16"/>
          <p:cNvSpPr>
            <a:spLocks noGrp="1"/>
          </p:cNvSpPr>
          <p:nvPr>
            <p:ph type="body" sz="quarter" idx="11"/>
          </p:nvPr>
        </p:nvSpPr>
        <p:spPr>
          <a:xfrm>
            <a:off x="6576767" y="2845347"/>
            <a:ext cx="4843707" cy="375110"/>
          </a:xfrm>
        </p:spPr>
        <p:txBody>
          <a:bodyPr>
            <a:noAutofit/>
          </a:bodyPr>
          <a:lstStyle>
            <a:lvl1pPr marL="0" indent="0">
              <a:defRPr sz="2400"/>
            </a:lvl1pPr>
          </a:lstStyle>
          <a:p>
            <a:pPr lvl="0"/>
            <a:r>
              <a:rPr lang="en-US"/>
              <a:t>Edit Master text styles</a:t>
            </a:r>
          </a:p>
        </p:txBody>
      </p:sp>
      <p:sp>
        <p:nvSpPr>
          <p:cNvPr id="21" name="Text Placeholder 16"/>
          <p:cNvSpPr>
            <a:spLocks noGrp="1"/>
          </p:cNvSpPr>
          <p:nvPr>
            <p:ph type="body" sz="quarter" idx="12"/>
          </p:nvPr>
        </p:nvSpPr>
        <p:spPr>
          <a:xfrm>
            <a:off x="6576767" y="4078401"/>
            <a:ext cx="4843707" cy="375110"/>
          </a:xfrm>
        </p:spPr>
        <p:txBody>
          <a:bodyPr>
            <a:noAutofit/>
          </a:bodyPr>
          <a:lstStyle>
            <a:lvl1pPr marL="0" indent="0">
              <a:defRPr sz="2400"/>
            </a:lvl1pPr>
          </a:lstStyle>
          <a:p>
            <a:pPr lvl="0"/>
            <a:r>
              <a:rPr lang="en-US"/>
              <a:t>Edit Master text styles</a:t>
            </a:r>
          </a:p>
        </p:txBody>
      </p:sp>
      <p:sp>
        <p:nvSpPr>
          <p:cNvPr id="23" name="Text Placeholder 16"/>
          <p:cNvSpPr>
            <a:spLocks noGrp="1"/>
          </p:cNvSpPr>
          <p:nvPr>
            <p:ph type="body" sz="quarter" idx="13"/>
          </p:nvPr>
        </p:nvSpPr>
        <p:spPr>
          <a:xfrm>
            <a:off x="6576767" y="5311455"/>
            <a:ext cx="4843707" cy="375110"/>
          </a:xfrm>
        </p:spPr>
        <p:txBody>
          <a:bodyPr>
            <a:noAutofit/>
          </a:bodyPr>
          <a:lstStyle>
            <a:lvl1pPr marL="0" indent="0">
              <a:defRPr sz="2400"/>
            </a:lvl1pPr>
          </a:lstStyle>
          <a:p>
            <a:pPr lvl="0"/>
            <a:r>
              <a:rPr lang="en-US"/>
              <a:t>Edit Master text styles</a:t>
            </a:r>
          </a:p>
        </p:txBody>
      </p:sp>
      <p:pic>
        <p:nvPicPr>
          <p:cNvPr id="48" name="Picture 47"/>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643547" y="199017"/>
            <a:ext cx="937784" cy="937784"/>
          </a:xfrm>
          <a:prstGeom prst="rect">
            <a:avLst/>
          </a:prstGeom>
        </p:spPr>
      </p:pic>
    </p:spTree>
    <p:extLst>
      <p:ext uri="{BB962C8B-B14F-4D97-AF65-F5344CB8AC3E}">
        <p14:creationId xmlns:p14="http://schemas.microsoft.com/office/powerpoint/2010/main" val="4626099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28601"/>
            <a:ext cx="10972800" cy="5829300"/>
          </a:xfrm>
        </p:spPr>
        <p:txBody>
          <a:bodyPr/>
          <a:lstStyle>
            <a:lvl1pPr marL="457200" indent="-457200">
              <a:buFont typeface="Segoe UI Light" panose="020B0502040204020203" pitchFamily="34" charset="0"/>
              <a:buChar char=" "/>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41776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Only (Red)">
    <p:bg>
      <p:bgPr>
        <a:solidFill>
          <a:schemeClr val="accent1">
            <a:lumMod val="5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28601"/>
            <a:ext cx="10972800" cy="5829300"/>
          </a:xfrm>
        </p:spPr>
        <p:txBody>
          <a:bodyPr/>
          <a:lstStyle>
            <a:lvl1pPr marL="457200" indent="-457200">
              <a:buFont typeface="Segoe UI Light" panose="020B0502040204020203" pitchFamily="34" charset="0"/>
              <a:buChar char=" "/>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22824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4431" y="2467267"/>
            <a:ext cx="3340369" cy="2253221"/>
          </a:xfrm>
          <a:prstGeom prst="rect">
            <a:avLst/>
          </a:prstGeom>
        </p:spPr>
      </p:pic>
      <p:sp>
        <p:nvSpPr>
          <p:cNvPr id="3" name="Text Placeholder 2"/>
          <p:cNvSpPr>
            <a:spLocks noGrp="1"/>
          </p:cNvSpPr>
          <p:nvPr>
            <p:ph type="body" idx="1"/>
          </p:nvPr>
        </p:nvSpPr>
        <p:spPr>
          <a:xfrm>
            <a:off x="4400550" y="2798064"/>
            <a:ext cx="7181850" cy="1500187"/>
          </a:xfrm>
        </p:spPr>
        <p:txBody>
          <a:bodyPr>
            <a:normAutofit/>
          </a:bodyPr>
          <a:lstStyle>
            <a:lvl1pPr marL="0" indent="0">
              <a:buNone/>
              <a:defRPr sz="4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4240626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ponsor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63743" y="146751"/>
            <a:ext cx="4664514" cy="3358449"/>
          </a:xfrm>
          <a:prstGeom prst="rect">
            <a:avLst/>
          </a:prstGeom>
        </p:spPr>
      </p:pic>
      <p:sp>
        <p:nvSpPr>
          <p:cNvPr id="4" name="Rectangle 3"/>
          <p:cNvSpPr/>
          <p:nvPr userDrawn="1"/>
        </p:nvSpPr>
        <p:spPr>
          <a:xfrm>
            <a:off x="0" y="3419474"/>
            <a:ext cx="12192000" cy="34385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userDrawn="1"/>
        </p:nvSpPr>
        <p:spPr>
          <a:xfrm>
            <a:off x="609600" y="228600"/>
            <a:ext cx="184731" cy="369332"/>
          </a:xfrm>
          <a:prstGeom prst="rect">
            <a:avLst/>
          </a:prstGeom>
          <a:noFill/>
        </p:spPr>
        <p:txBody>
          <a:bodyPr wrap="none" rtlCol="0">
            <a:spAutoFit/>
          </a:bodyPr>
          <a:lstStyle/>
          <a:p>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80011" y="3585028"/>
            <a:ext cx="1146402" cy="1133979"/>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369388" y="3761991"/>
            <a:ext cx="2312031" cy="571253"/>
          </a:xfrm>
          <a:prstGeom prst="rect">
            <a:avLst/>
          </a:prstGeom>
        </p:spPr>
      </p:pic>
      <p:pic>
        <p:nvPicPr>
          <p:cNvPr id="8" name="Picture 7"/>
          <p:cNvPicPr>
            <a:picLocks noChangeAspect="1"/>
          </p:cNvPicPr>
          <p:nvPr userDrawn="1"/>
        </p:nvPicPr>
        <p:blipFill rotWithShape="1">
          <a:blip r:embed="rId5">
            <a:extLst>
              <a:ext uri="{28A0092B-C50C-407E-A947-70E740481C1C}">
                <a14:useLocalDpi xmlns:a14="http://schemas.microsoft.com/office/drawing/2010/main" val="0"/>
              </a:ext>
            </a:extLst>
          </a:blip>
          <a:srcRect b="23406"/>
          <a:stretch/>
        </p:blipFill>
        <p:spPr>
          <a:xfrm>
            <a:off x="233013" y="3841718"/>
            <a:ext cx="2351006" cy="562727"/>
          </a:xfrm>
          <a:prstGeom prst="rect">
            <a:avLst/>
          </a:prstGeom>
        </p:spPr>
      </p:pic>
      <p:pic>
        <p:nvPicPr>
          <p:cNvPr id="9" name="Picture 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722405" y="3571468"/>
            <a:ext cx="1150991" cy="1147539"/>
          </a:xfrm>
          <a:prstGeom prst="rect">
            <a:avLst/>
          </a:prstGeom>
        </p:spPr>
      </p:pic>
      <p:pic>
        <p:nvPicPr>
          <p:cNvPr id="10" name="Picture 8" descr="Image result for vmware logo transparent background"/>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9220771" y="3870655"/>
            <a:ext cx="2660939" cy="43373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userDrawn="1"/>
        </p:nvPicPr>
        <p:blipFill>
          <a:blip r:embed="rId8"/>
          <a:stretch>
            <a:fillRect/>
          </a:stretch>
        </p:blipFill>
        <p:spPr>
          <a:xfrm>
            <a:off x="2938684" y="5046622"/>
            <a:ext cx="2253844" cy="631370"/>
          </a:xfrm>
          <a:prstGeom prst="rect">
            <a:avLst/>
          </a:prstGeom>
        </p:spPr>
      </p:pic>
      <p:pic>
        <p:nvPicPr>
          <p:cNvPr id="11" name="Picture 10"/>
          <p:cNvPicPr>
            <a:picLocks noChangeAspect="1"/>
          </p:cNvPicPr>
          <p:nvPr userDrawn="1"/>
        </p:nvPicPr>
        <p:blipFill>
          <a:blip r:embed="rId9"/>
          <a:stretch>
            <a:fillRect/>
          </a:stretch>
        </p:blipFill>
        <p:spPr>
          <a:xfrm>
            <a:off x="6369388" y="4944493"/>
            <a:ext cx="2391908" cy="601786"/>
          </a:xfrm>
          <a:prstGeom prst="rect">
            <a:avLst/>
          </a:prstGeom>
        </p:spPr>
      </p:pic>
      <p:pic>
        <p:nvPicPr>
          <p:cNvPr id="17" name="Picture 16"/>
          <p:cNvPicPr>
            <a:picLocks noChangeAspect="1"/>
          </p:cNvPicPr>
          <p:nvPr userDrawn="1"/>
        </p:nvPicPr>
        <p:blipFill>
          <a:blip r:embed="rId10"/>
          <a:stretch>
            <a:fillRect/>
          </a:stretch>
        </p:blipFill>
        <p:spPr>
          <a:xfrm>
            <a:off x="216329" y="5930861"/>
            <a:ext cx="1828800" cy="776177"/>
          </a:xfrm>
          <a:prstGeom prst="rect">
            <a:avLst/>
          </a:prstGeom>
        </p:spPr>
      </p:pic>
      <p:pic>
        <p:nvPicPr>
          <p:cNvPr id="18" name="Picture 17"/>
          <p:cNvPicPr>
            <a:picLocks noChangeAspect="1"/>
          </p:cNvPicPr>
          <p:nvPr userDrawn="1"/>
        </p:nvPicPr>
        <p:blipFill>
          <a:blip r:embed="rId11"/>
          <a:stretch>
            <a:fillRect/>
          </a:stretch>
        </p:blipFill>
        <p:spPr>
          <a:xfrm>
            <a:off x="2563449" y="6040807"/>
            <a:ext cx="1828800" cy="622268"/>
          </a:xfrm>
          <a:prstGeom prst="rect">
            <a:avLst/>
          </a:prstGeom>
        </p:spPr>
      </p:pic>
      <p:pic>
        <p:nvPicPr>
          <p:cNvPr id="19" name="Picture 18"/>
          <p:cNvPicPr>
            <a:picLocks noChangeAspect="1"/>
          </p:cNvPicPr>
          <p:nvPr userDrawn="1"/>
        </p:nvPicPr>
        <p:blipFill>
          <a:blip r:embed="rId12"/>
          <a:stretch>
            <a:fillRect/>
          </a:stretch>
        </p:blipFill>
        <p:spPr>
          <a:xfrm>
            <a:off x="5030514" y="6158300"/>
            <a:ext cx="1828800" cy="336884"/>
          </a:xfrm>
          <a:prstGeom prst="rect">
            <a:avLst/>
          </a:prstGeom>
        </p:spPr>
      </p:pic>
      <p:pic>
        <p:nvPicPr>
          <p:cNvPr id="21" name="Picture 20"/>
          <p:cNvPicPr>
            <a:picLocks noChangeAspect="1"/>
          </p:cNvPicPr>
          <p:nvPr userDrawn="1"/>
        </p:nvPicPr>
        <p:blipFill>
          <a:blip r:embed="rId13"/>
          <a:stretch>
            <a:fillRect/>
          </a:stretch>
        </p:blipFill>
        <p:spPr>
          <a:xfrm>
            <a:off x="10114139" y="5770446"/>
            <a:ext cx="1828800" cy="892629"/>
          </a:xfrm>
          <a:prstGeom prst="rect">
            <a:avLst/>
          </a:prstGeom>
        </p:spPr>
      </p:pic>
      <p:pic>
        <p:nvPicPr>
          <p:cNvPr id="22" name="Picture 21"/>
          <p:cNvPicPr>
            <a:picLocks noChangeAspect="1"/>
          </p:cNvPicPr>
          <p:nvPr userDrawn="1"/>
        </p:nvPicPr>
        <p:blipFill>
          <a:blip r:embed="rId14"/>
          <a:stretch>
            <a:fillRect/>
          </a:stretch>
        </p:blipFill>
        <p:spPr>
          <a:xfrm>
            <a:off x="7647074" y="6015716"/>
            <a:ext cx="1828800" cy="606466"/>
          </a:xfrm>
          <a:prstGeom prst="rect">
            <a:avLst/>
          </a:prstGeom>
        </p:spPr>
      </p:pic>
    </p:spTree>
    <p:extLst>
      <p:ext uri="{BB962C8B-B14F-4D97-AF65-F5344CB8AC3E}">
        <p14:creationId xmlns:p14="http://schemas.microsoft.com/office/powerpoint/2010/main" val="48081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9600" y="228600"/>
            <a:ext cx="10972800" cy="914400"/>
          </a:xfrm>
        </p:spPr>
        <p:txBody>
          <a:bodyPr/>
          <a:lstStyle/>
          <a:p>
            <a:r>
              <a:rPr lang="en-US"/>
              <a:t>Click to edit Master title style</a:t>
            </a:r>
            <a:endParaRPr lang="en-US" dirty="0"/>
          </a:p>
        </p:txBody>
      </p:sp>
      <p:sp>
        <p:nvSpPr>
          <p:cNvPr id="3" name="Content Placeholder 2"/>
          <p:cNvSpPr>
            <a:spLocks noGrp="1"/>
          </p:cNvSpPr>
          <p:nvPr>
            <p:ph idx="1"/>
          </p:nvPr>
        </p:nvSpPr>
        <p:spPr>
          <a:xfrm>
            <a:off x="609600" y="1257300"/>
            <a:ext cx="10972800" cy="4800600"/>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1" y="2006600"/>
            <a:ext cx="8609012"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09600" y="4495800"/>
            <a:ext cx="8609013" cy="1498600"/>
          </a:xfrm>
        </p:spPr>
        <p:txBody>
          <a:bodyPr anchor="t">
            <a:normAutofit/>
          </a:bodyPr>
          <a:lstStyle>
            <a:lvl1pPr marL="0" indent="0" algn="l">
              <a:buNone/>
              <a:defRPr sz="1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00232" y="2006600"/>
            <a:ext cx="2582168" cy="400627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599" y="1257299"/>
            <a:ext cx="5394960" cy="4800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40" y="1257300"/>
            <a:ext cx="5394960" cy="4800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54772" y="1259416"/>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599" y="1833562"/>
            <a:ext cx="5394960" cy="42243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917266" y="12573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40" y="1833562"/>
            <a:ext cx="5394960" cy="421587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Red)">
    <p:bg>
      <p:bgPr>
        <a:solidFill>
          <a:schemeClr val="bg2">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9580119"/>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228600"/>
            <a:ext cx="4497388"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09600" y="228600"/>
            <a:ext cx="6018213" cy="58293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19">
            <a:extLst>
              <a:ext uri="{BEBA8EAE-BF5A-486C-A8C5-ECC9F3942E4B}">
                <a14:imgProps xmlns:a14="http://schemas.microsoft.com/office/drawing/2010/main">
                  <a14:imgLayer r:embed="rId20">
                    <a14:imgEffect>
                      <a14:brightnessContrast bright="-80000"/>
                    </a14:imgEffect>
                  </a14:imgLayer>
                </a14:imgProps>
              </a:ext>
              <a:ext uri="{28A0092B-C50C-407E-A947-70E740481C1C}">
                <a14:useLocalDpi xmlns:a14="http://schemas.microsoft.com/office/drawing/2010/main" val="0"/>
              </a:ext>
            </a:extLst>
          </a:blip>
          <a:stretch>
            <a:fillRect/>
          </a:stretch>
        </p:blipFill>
        <p:spPr>
          <a:xfrm>
            <a:off x="6823555" y="0"/>
            <a:ext cx="5368445" cy="6858000"/>
          </a:xfrm>
          <a:prstGeom prst="rect">
            <a:avLst/>
          </a:prstGeom>
        </p:spPr>
      </p:pic>
      <p:sp>
        <p:nvSpPr>
          <p:cNvPr id="2" name="Title Placeholder 1"/>
          <p:cNvSpPr>
            <a:spLocks noGrp="1"/>
          </p:cNvSpPr>
          <p:nvPr>
            <p:ph type="title"/>
          </p:nvPr>
        </p:nvSpPr>
        <p:spPr>
          <a:xfrm>
            <a:off x="609600" y="228600"/>
            <a:ext cx="10972800" cy="9144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257300"/>
            <a:ext cx="10972800" cy="4800600"/>
          </a:xfrm>
          <a:prstGeom prst="rect">
            <a:avLst/>
          </a:prstGeom>
        </p:spPr>
        <p:txBody>
          <a:bodyPr vert="horz" lIns="91440" tIns="45720" rIns="91440" bIns="45720" rtlCol="0" anchor="t">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8" name="Picture 17"/>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139765" y="6035040"/>
            <a:ext cx="1600200" cy="645554"/>
          </a:xfrm>
          <a:prstGeom prst="rect">
            <a:avLst/>
          </a:prstGeom>
        </p:spPr>
      </p:pic>
      <p:sp>
        <p:nvSpPr>
          <p:cNvPr id="4" name="fl"/>
          <p:cNvSpPr txBox="1"/>
          <p:nvPr userDrawn="1"/>
        </p:nvSpPr>
        <p:spPr>
          <a:xfrm>
            <a:off x="0" y="6520180"/>
            <a:ext cx="12192000" cy="369332"/>
          </a:xfrm>
          <a:prstGeom prst="rect">
            <a:avLst/>
          </a:prstGeom>
          <a:noFill/>
        </p:spPr>
        <p:txBody>
          <a:bodyPr vert="horz" rtlCol="0">
            <a:spAutoFit/>
          </a:bodyPr>
          <a:lstStyle/>
          <a:p>
            <a:endParaRPr lang="en-US">
              <a:solidFill>
                <a:schemeClr val="tx1"/>
              </a:solidFill>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76" r:id="rId8"/>
    <p:sldLayoutId id="2147483656" r:id="rId9"/>
    <p:sldLayoutId id="2147483673" r:id="rId10"/>
    <p:sldLayoutId id="2147483674" r:id="rId11"/>
    <p:sldLayoutId id="2147483675" r:id="rId12"/>
    <p:sldLayoutId id="2147483669" r:id="rId13"/>
    <p:sldLayoutId id="2147483670" r:id="rId14"/>
    <p:sldLayoutId id="2147483671" r:id="rId15"/>
    <p:sldLayoutId id="2147483672"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296" userDrawn="1">
          <p15:clr>
            <a:srgbClr val="F26B43"/>
          </p15:clr>
        </p15:guide>
        <p15:guide id="3" pos="384" userDrawn="1">
          <p15:clr>
            <a:srgbClr val="F26B43"/>
          </p15:clr>
        </p15:guide>
        <p15:guide id="4" orient="horz" pos="432" userDrawn="1">
          <p15:clr>
            <a:srgbClr val="F26B43"/>
          </p15:clr>
        </p15:guide>
        <p15:guide id="5" orient="horz" pos="3888" userDrawn="1">
          <p15:clr>
            <a:srgbClr val="F26B43"/>
          </p15:clr>
        </p15:guide>
        <p15:guide id="6" orient="horz" pos="3816" userDrawn="1">
          <p15:clr>
            <a:srgbClr val="F26B43"/>
          </p15:clr>
        </p15:guide>
        <p15:guide id="7" orient="horz" pos="144" userDrawn="1">
          <p15:clr>
            <a:srgbClr val="F26B43"/>
          </p15:clr>
        </p15:guide>
        <p15:guide id="8" orient="horz" pos="720" userDrawn="1">
          <p15:clr>
            <a:srgbClr val="F26B43"/>
          </p15:clr>
        </p15:guide>
        <p15:guide id="9" orient="horz" pos="79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www.brewerspublications.com/books/water-a-comprehensive-guide-for-brewer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hyperlink" Target="http://www.howtobrew.com/book/section-3/how-the-mash-works/mashing-defined"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howtobrew.com/book/appendices/appendix-d/what-to-look-for-in-a-cooler"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26" Type="http://schemas.openxmlformats.org/officeDocument/2006/relationships/image" Target="../media/image49.png"/><Relationship Id="rId3" Type="http://schemas.openxmlformats.org/officeDocument/2006/relationships/image" Target="../media/image26.png"/><Relationship Id="rId21" Type="http://schemas.openxmlformats.org/officeDocument/2006/relationships/image" Target="../media/image44.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5" Type="http://schemas.openxmlformats.org/officeDocument/2006/relationships/image" Target="../media/image48.png"/><Relationship Id="rId2" Type="http://schemas.openxmlformats.org/officeDocument/2006/relationships/notesSlide" Target="../notesSlides/notesSlide37.xml"/><Relationship Id="rId16" Type="http://schemas.openxmlformats.org/officeDocument/2006/relationships/image" Target="../media/image39.png"/><Relationship Id="rId20" Type="http://schemas.openxmlformats.org/officeDocument/2006/relationships/image" Target="../media/image43.png"/><Relationship Id="rId29"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png"/><Relationship Id="rId24" Type="http://schemas.openxmlformats.org/officeDocument/2006/relationships/image" Target="../media/image47.png"/><Relationship Id="rId5" Type="http://schemas.openxmlformats.org/officeDocument/2006/relationships/image" Target="../media/image28.png"/><Relationship Id="rId15" Type="http://schemas.openxmlformats.org/officeDocument/2006/relationships/image" Target="../media/image38.png"/><Relationship Id="rId23" Type="http://schemas.openxmlformats.org/officeDocument/2006/relationships/image" Target="../media/image46.png"/><Relationship Id="rId28" Type="http://schemas.openxmlformats.org/officeDocument/2006/relationships/image" Target="../media/image51.png"/><Relationship Id="rId10" Type="http://schemas.openxmlformats.org/officeDocument/2006/relationships/image" Target="../media/image33.png"/><Relationship Id="rId19" Type="http://schemas.openxmlformats.org/officeDocument/2006/relationships/image" Target="../media/image42.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 Id="rId22" Type="http://schemas.openxmlformats.org/officeDocument/2006/relationships/image" Target="../media/image45.png"/><Relationship Id="rId27" Type="http://schemas.openxmlformats.org/officeDocument/2006/relationships/image" Target="../media/image50.png"/><Relationship Id="rId30" Type="http://schemas.openxmlformats.org/officeDocument/2006/relationships/image" Target="../media/image53.png"/></Relationships>
</file>

<file path=ppt/slides/_rels/slide39.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18" Type="http://schemas.openxmlformats.org/officeDocument/2006/relationships/image" Target="../media/image69.png"/><Relationship Id="rId26" Type="http://schemas.openxmlformats.org/officeDocument/2006/relationships/image" Target="../media/image77.png"/><Relationship Id="rId3" Type="http://schemas.openxmlformats.org/officeDocument/2006/relationships/image" Target="../media/image54.png"/><Relationship Id="rId21" Type="http://schemas.openxmlformats.org/officeDocument/2006/relationships/image" Target="../media/image72.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5" Type="http://schemas.openxmlformats.org/officeDocument/2006/relationships/image" Target="../media/image76.png"/><Relationship Id="rId2" Type="http://schemas.openxmlformats.org/officeDocument/2006/relationships/notesSlide" Target="../notesSlides/notesSlide38.xml"/><Relationship Id="rId16" Type="http://schemas.openxmlformats.org/officeDocument/2006/relationships/image" Target="../media/image67.png"/><Relationship Id="rId20" Type="http://schemas.openxmlformats.org/officeDocument/2006/relationships/image" Target="../media/image71.png"/><Relationship Id="rId29"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57.png"/><Relationship Id="rId11" Type="http://schemas.openxmlformats.org/officeDocument/2006/relationships/image" Target="../media/image62.png"/><Relationship Id="rId24" Type="http://schemas.openxmlformats.org/officeDocument/2006/relationships/image" Target="../media/image75.png"/><Relationship Id="rId5" Type="http://schemas.openxmlformats.org/officeDocument/2006/relationships/image" Target="../media/image56.png"/><Relationship Id="rId15" Type="http://schemas.openxmlformats.org/officeDocument/2006/relationships/image" Target="../media/image66.png"/><Relationship Id="rId23" Type="http://schemas.openxmlformats.org/officeDocument/2006/relationships/image" Target="../media/image74.png"/><Relationship Id="rId28" Type="http://schemas.openxmlformats.org/officeDocument/2006/relationships/image" Target="../media/image79.png"/><Relationship Id="rId10" Type="http://schemas.openxmlformats.org/officeDocument/2006/relationships/image" Target="../media/image61.png"/><Relationship Id="rId19" Type="http://schemas.openxmlformats.org/officeDocument/2006/relationships/image" Target="../media/image70.png"/><Relationship Id="rId31" Type="http://schemas.openxmlformats.org/officeDocument/2006/relationships/image" Target="../media/image82.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 Id="rId22" Type="http://schemas.openxmlformats.org/officeDocument/2006/relationships/image" Target="../media/image73.png"/><Relationship Id="rId27" Type="http://schemas.openxmlformats.org/officeDocument/2006/relationships/image" Target="../media/image78.png"/><Relationship Id="rId30" Type="http://schemas.openxmlformats.org/officeDocument/2006/relationships/image" Target="../media/image8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18" Type="http://schemas.openxmlformats.org/officeDocument/2006/relationships/image" Target="../media/image98.png"/><Relationship Id="rId26" Type="http://schemas.openxmlformats.org/officeDocument/2006/relationships/image" Target="../media/image106.png"/><Relationship Id="rId3" Type="http://schemas.openxmlformats.org/officeDocument/2006/relationships/image" Target="../media/image83.png"/><Relationship Id="rId21" Type="http://schemas.openxmlformats.org/officeDocument/2006/relationships/image" Target="../media/image101.png"/><Relationship Id="rId7" Type="http://schemas.openxmlformats.org/officeDocument/2006/relationships/image" Target="../media/image87.png"/><Relationship Id="rId12" Type="http://schemas.openxmlformats.org/officeDocument/2006/relationships/image" Target="../media/image92.png"/><Relationship Id="rId17" Type="http://schemas.openxmlformats.org/officeDocument/2006/relationships/image" Target="../media/image97.png"/><Relationship Id="rId25" Type="http://schemas.openxmlformats.org/officeDocument/2006/relationships/image" Target="../media/image105.png"/><Relationship Id="rId2" Type="http://schemas.openxmlformats.org/officeDocument/2006/relationships/notesSlide" Target="../notesSlides/notesSlide39.xml"/><Relationship Id="rId16" Type="http://schemas.openxmlformats.org/officeDocument/2006/relationships/image" Target="../media/image96.png"/><Relationship Id="rId20" Type="http://schemas.openxmlformats.org/officeDocument/2006/relationships/image" Target="../media/image100.png"/><Relationship Id="rId29" Type="http://schemas.openxmlformats.org/officeDocument/2006/relationships/image" Target="../media/image109.png"/><Relationship Id="rId1" Type="http://schemas.openxmlformats.org/officeDocument/2006/relationships/slideLayout" Target="../slideLayouts/slideLayout7.xml"/><Relationship Id="rId6" Type="http://schemas.openxmlformats.org/officeDocument/2006/relationships/image" Target="../media/image86.png"/><Relationship Id="rId11" Type="http://schemas.openxmlformats.org/officeDocument/2006/relationships/image" Target="../media/image91.png"/><Relationship Id="rId24" Type="http://schemas.openxmlformats.org/officeDocument/2006/relationships/image" Target="../media/image104.png"/><Relationship Id="rId5" Type="http://schemas.openxmlformats.org/officeDocument/2006/relationships/image" Target="../media/image85.png"/><Relationship Id="rId15" Type="http://schemas.openxmlformats.org/officeDocument/2006/relationships/image" Target="../media/image95.png"/><Relationship Id="rId23" Type="http://schemas.openxmlformats.org/officeDocument/2006/relationships/image" Target="../media/image103.png"/><Relationship Id="rId28" Type="http://schemas.openxmlformats.org/officeDocument/2006/relationships/image" Target="../media/image108.png"/><Relationship Id="rId10" Type="http://schemas.openxmlformats.org/officeDocument/2006/relationships/image" Target="../media/image90.png"/><Relationship Id="rId19" Type="http://schemas.openxmlformats.org/officeDocument/2006/relationships/image" Target="../media/image99.png"/><Relationship Id="rId4" Type="http://schemas.openxmlformats.org/officeDocument/2006/relationships/image" Target="../media/image84.png"/><Relationship Id="rId9" Type="http://schemas.openxmlformats.org/officeDocument/2006/relationships/image" Target="../media/image89.png"/><Relationship Id="rId14" Type="http://schemas.openxmlformats.org/officeDocument/2006/relationships/image" Target="../media/image94.png"/><Relationship Id="rId22" Type="http://schemas.openxmlformats.org/officeDocument/2006/relationships/image" Target="../media/image102.png"/><Relationship Id="rId27" Type="http://schemas.openxmlformats.org/officeDocument/2006/relationships/image" Target="../media/image107.png"/></Relationships>
</file>

<file path=ppt/slides/_rels/slide41.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20.png"/><Relationship Id="rId18" Type="http://schemas.openxmlformats.org/officeDocument/2006/relationships/image" Target="../media/image125.png"/><Relationship Id="rId26" Type="http://schemas.openxmlformats.org/officeDocument/2006/relationships/image" Target="../media/image133.png"/><Relationship Id="rId3" Type="http://schemas.openxmlformats.org/officeDocument/2006/relationships/image" Target="../media/image110.png"/><Relationship Id="rId21" Type="http://schemas.openxmlformats.org/officeDocument/2006/relationships/image" Target="../media/image128.png"/><Relationship Id="rId7" Type="http://schemas.openxmlformats.org/officeDocument/2006/relationships/image" Target="../media/image114.png"/><Relationship Id="rId12" Type="http://schemas.openxmlformats.org/officeDocument/2006/relationships/image" Target="../media/image119.png"/><Relationship Id="rId17" Type="http://schemas.openxmlformats.org/officeDocument/2006/relationships/image" Target="../media/image124.png"/><Relationship Id="rId25" Type="http://schemas.openxmlformats.org/officeDocument/2006/relationships/image" Target="../media/image132.png"/><Relationship Id="rId2" Type="http://schemas.openxmlformats.org/officeDocument/2006/relationships/notesSlide" Target="../notesSlides/notesSlide40.xml"/><Relationship Id="rId16" Type="http://schemas.openxmlformats.org/officeDocument/2006/relationships/image" Target="../media/image123.png"/><Relationship Id="rId20" Type="http://schemas.openxmlformats.org/officeDocument/2006/relationships/image" Target="../media/image127.png"/><Relationship Id="rId29" Type="http://schemas.openxmlformats.org/officeDocument/2006/relationships/image" Target="../media/image136.png"/><Relationship Id="rId1" Type="http://schemas.openxmlformats.org/officeDocument/2006/relationships/slideLayout" Target="../slideLayouts/slideLayout7.xml"/><Relationship Id="rId6" Type="http://schemas.openxmlformats.org/officeDocument/2006/relationships/image" Target="../media/image113.png"/><Relationship Id="rId11" Type="http://schemas.openxmlformats.org/officeDocument/2006/relationships/image" Target="../media/image118.png"/><Relationship Id="rId24" Type="http://schemas.openxmlformats.org/officeDocument/2006/relationships/image" Target="../media/image131.png"/><Relationship Id="rId5" Type="http://schemas.openxmlformats.org/officeDocument/2006/relationships/image" Target="../media/image112.png"/><Relationship Id="rId15" Type="http://schemas.openxmlformats.org/officeDocument/2006/relationships/image" Target="../media/image122.png"/><Relationship Id="rId23" Type="http://schemas.openxmlformats.org/officeDocument/2006/relationships/image" Target="../media/image130.png"/><Relationship Id="rId28" Type="http://schemas.openxmlformats.org/officeDocument/2006/relationships/image" Target="../media/image135.png"/><Relationship Id="rId10" Type="http://schemas.openxmlformats.org/officeDocument/2006/relationships/image" Target="../media/image117.png"/><Relationship Id="rId19" Type="http://schemas.openxmlformats.org/officeDocument/2006/relationships/image" Target="../media/image126.png"/><Relationship Id="rId4" Type="http://schemas.openxmlformats.org/officeDocument/2006/relationships/image" Target="../media/image111.png"/><Relationship Id="rId9" Type="http://schemas.openxmlformats.org/officeDocument/2006/relationships/image" Target="../media/image116.png"/><Relationship Id="rId14" Type="http://schemas.openxmlformats.org/officeDocument/2006/relationships/image" Target="../media/image121.png"/><Relationship Id="rId22" Type="http://schemas.openxmlformats.org/officeDocument/2006/relationships/image" Target="../media/image129.png"/><Relationship Id="rId27" Type="http://schemas.openxmlformats.org/officeDocument/2006/relationships/image" Target="../media/image134.png"/></Relationships>
</file>

<file path=ppt/slides/_rels/slide42.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47.png"/><Relationship Id="rId18" Type="http://schemas.openxmlformats.org/officeDocument/2006/relationships/image" Target="../media/image152.png"/><Relationship Id="rId26" Type="http://schemas.openxmlformats.org/officeDocument/2006/relationships/image" Target="../media/image160.png"/><Relationship Id="rId3" Type="http://schemas.openxmlformats.org/officeDocument/2006/relationships/image" Target="../media/image137.png"/><Relationship Id="rId21" Type="http://schemas.openxmlformats.org/officeDocument/2006/relationships/image" Target="../media/image155.png"/><Relationship Id="rId7" Type="http://schemas.openxmlformats.org/officeDocument/2006/relationships/image" Target="../media/image141.png"/><Relationship Id="rId12" Type="http://schemas.openxmlformats.org/officeDocument/2006/relationships/image" Target="../media/image146.png"/><Relationship Id="rId17" Type="http://schemas.openxmlformats.org/officeDocument/2006/relationships/image" Target="../media/image151.png"/><Relationship Id="rId25" Type="http://schemas.openxmlformats.org/officeDocument/2006/relationships/image" Target="../media/image159.png"/><Relationship Id="rId2" Type="http://schemas.openxmlformats.org/officeDocument/2006/relationships/notesSlide" Target="../notesSlides/notesSlide41.xml"/><Relationship Id="rId16" Type="http://schemas.openxmlformats.org/officeDocument/2006/relationships/image" Target="../media/image150.png"/><Relationship Id="rId20" Type="http://schemas.openxmlformats.org/officeDocument/2006/relationships/image" Target="../media/image154.png"/><Relationship Id="rId29" Type="http://schemas.openxmlformats.org/officeDocument/2006/relationships/image" Target="../media/image163.png"/><Relationship Id="rId1" Type="http://schemas.openxmlformats.org/officeDocument/2006/relationships/slideLayout" Target="../slideLayouts/slideLayout7.xml"/><Relationship Id="rId6" Type="http://schemas.openxmlformats.org/officeDocument/2006/relationships/image" Target="../media/image140.png"/><Relationship Id="rId11" Type="http://schemas.openxmlformats.org/officeDocument/2006/relationships/image" Target="../media/image145.png"/><Relationship Id="rId24" Type="http://schemas.openxmlformats.org/officeDocument/2006/relationships/image" Target="../media/image158.png"/><Relationship Id="rId5" Type="http://schemas.openxmlformats.org/officeDocument/2006/relationships/image" Target="../media/image139.png"/><Relationship Id="rId15" Type="http://schemas.openxmlformats.org/officeDocument/2006/relationships/image" Target="../media/image149.png"/><Relationship Id="rId23" Type="http://schemas.openxmlformats.org/officeDocument/2006/relationships/image" Target="../media/image157.png"/><Relationship Id="rId28" Type="http://schemas.openxmlformats.org/officeDocument/2006/relationships/image" Target="../media/image162.png"/><Relationship Id="rId10" Type="http://schemas.openxmlformats.org/officeDocument/2006/relationships/image" Target="../media/image144.png"/><Relationship Id="rId19" Type="http://schemas.openxmlformats.org/officeDocument/2006/relationships/image" Target="../media/image153.png"/><Relationship Id="rId4" Type="http://schemas.openxmlformats.org/officeDocument/2006/relationships/image" Target="../media/image138.png"/><Relationship Id="rId9" Type="http://schemas.openxmlformats.org/officeDocument/2006/relationships/image" Target="../media/image143.png"/><Relationship Id="rId14" Type="http://schemas.openxmlformats.org/officeDocument/2006/relationships/image" Target="../media/image148.png"/><Relationship Id="rId22" Type="http://schemas.openxmlformats.org/officeDocument/2006/relationships/image" Target="../media/image156.png"/><Relationship Id="rId27" Type="http://schemas.openxmlformats.org/officeDocument/2006/relationships/image" Target="../media/image161.png"/></Relationships>
</file>

<file path=ppt/slides/_rels/slide43.xml.rels><?xml version="1.0" encoding="UTF-8" standalone="yes"?>
<Relationships xmlns="http://schemas.openxmlformats.org/package/2006/relationships"><Relationship Id="rId8" Type="http://schemas.openxmlformats.org/officeDocument/2006/relationships/image" Target="../media/image169.png"/><Relationship Id="rId13" Type="http://schemas.openxmlformats.org/officeDocument/2006/relationships/image" Target="../media/image174.png"/><Relationship Id="rId18" Type="http://schemas.openxmlformats.org/officeDocument/2006/relationships/image" Target="../media/image179.png"/><Relationship Id="rId26" Type="http://schemas.openxmlformats.org/officeDocument/2006/relationships/image" Target="../media/image187.png"/><Relationship Id="rId3" Type="http://schemas.openxmlformats.org/officeDocument/2006/relationships/image" Target="../media/image164.png"/><Relationship Id="rId21" Type="http://schemas.openxmlformats.org/officeDocument/2006/relationships/image" Target="../media/image182.png"/><Relationship Id="rId7" Type="http://schemas.openxmlformats.org/officeDocument/2006/relationships/image" Target="../media/image168.png"/><Relationship Id="rId12" Type="http://schemas.openxmlformats.org/officeDocument/2006/relationships/image" Target="../media/image173.png"/><Relationship Id="rId17" Type="http://schemas.openxmlformats.org/officeDocument/2006/relationships/image" Target="../media/image178.png"/><Relationship Id="rId25" Type="http://schemas.openxmlformats.org/officeDocument/2006/relationships/image" Target="../media/image186.png"/><Relationship Id="rId2" Type="http://schemas.openxmlformats.org/officeDocument/2006/relationships/notesSlide" Target="../notesSlides/notesSlide42.xml"/><Relationship Id="rId16" Type="http://schemas.openxmlformats.org/officeDocument/2006/relationships/image" Target="../media/image177.png"/><Relationship Id="rId20" Type="http://schemas.openxmlformats.org/officeDocument/2006/relationships/image" Target="../media/image181.png"/><Relationship Id="rId29" Type="http://schemas.openxmlformats.org/officeDocument/2006/relationships/image" Target="../media/image190.png"/><Relationship Id="rId1" Type="http://schemas.openxmlformats.org/officeDocument/2006/relationships/slideLayout" Target="../slideLayouts/slideLayout7.xml"/><Relationship Id="rId6" Type="http://schemas.openxmlformats.org/officeDocument/2006/relationships/image" Target="../media/image167.png"/><Relationship Id="rId11" Type="http://schemas.openxmlformats.org/officeDocument/2006/relationships/image" Target="../media/image172.png"/><Relationship Id="rId24" Type="http://schemas.openxmlformats.org/officeDocument/2006/relationships/image" Target="../media/image185.png"/><Relationship Id="rId5" Type="http://schemas.openxmlformats.org/officeDocument/2006/relationships/image" Target="../media/image166.png"/><Relationship Id="rId15" Type="http://schemas.openxmlformats.org/officeDocument/2006/relationships/image" Target="../media/image176.png"/><Relationship Id="rId23" Type="http://schemas.openxmlformats.org/officeDocument/2006/relationships/image" Target="../media/image184.png"/><Relationship Id="rId28" Type="http://schemas.openxmlformats.org/officeDocument/2006/relationships/image" Target="../media/image189.png"/><Relationship Id="rId10" Type="http://schemas.openxmlformats.org/officeDocument/2006/relationships/image" Target="../media/image171.png"/><Relationship Id="rId19" Type="http://schemas.openxmlformats.org/officeDocument/2006/relationships/image" Target="../media/image180.png"/><Relationship Id="rId4" Type="http://schemas.openxmlformats.org/officeDocument/2006/relationships/image" Target="../media/image165.png"/><Relationship Id="rId9" Type="http://schemas.openxmlformats.org/officeDocument/2006/relationships/image" Target="../media/image170.png"/><Relationship Id="rId14" Type="http://schemas.openxmlformats.org/officeDocument/2006/relationships/image" Target="../media/image175.png"/><Relationship Id="rId22" Type="http://schemas.openxmlformats.org/officeDocument/2006/relationships/image" Target="../media/image183.png"/><Relationship Id="rId27" Type="http://schemas.openxmlformats.org/officeDocument/2006/relationships/image" Target="../media/image188.png"/></Relationships>
</file>

<file path=ppt/slides/_rels/slide44.xml.rels><?xml version="1.0" encoding="UTF-8" standalone="yes"?>
<Relationships xmlns="http://schemas.openxmlformats.org/package/2006/relationships"><Relationship Id="rId8" Type="http://schemas.openxmlformats.org/officeDocument/2006/relationships/image" Target="../media/image196.png"/><Relationship Id="rId13" Type="http://schemas.openxmlformats.org/officeDocument/2006/relationships/image" Target="../media/image201.png"/><Relationship Id="rId18" Type="http://schemas.openxmlformats.org/officeDocument/2006/relationships/image" Target="../media/image206.png"/><Relationship Id="rId26" Type="http://schemas.openxmlformats.org/officeDocument/2006/relationships/image" Target="../media/image214.png"/><Relationship Id="rId3" Type="http://schemas.openxmlformats.org/officeDocument/2006/relationships/image" Target="../media/image191.png"/><Relationship Id="rId21" Type="http://schemas.openxmlformats.org/officeDocument/2006/relationships/image" Target="../media/image209.png"/><Relationship Id="rId7" Type="http://schemas.openxmlformats.org/officeDocument/2006/relationships/image" Target="../media/image195.png"/><Relationship Id="rId12" Type="http://schemas.openxmlformats.org/officeDocument/2006/relationships/image" Target="../media/image200.png"/><Relationship Id="rId17" Type="http://schemas.openxmlformats.org/officeDocument/2006/relationships/image" Target="../media/image205.png"/><Relationship Id="rId25" Type="http://schemas.openxmlformats.org/officeDocument/2006/relationships/image" Target="../media/image213.png"/><Relationship Id="rId2" Type="http://schemas.openxmlformats.org/officeDocument/2006/relationships/notesSlide" Target="../notesSlides/notesSlide43.xml"/><Relationship Id="rId16" Type="http://schemas.openxmlformats.org/officeDocument/2006/relationships/image" Target="../media/image204.png"/><Relationship Id="rId20" Type="http://schemas.openxmlformats.org/officeDocument/2006/relationships/image" Target="../media/image208.png"/><Relationship Id="rId29" Type="http://schemas.openxmlformats.org/officeDocument/2006/relationships/image" Target="../media/image217.png"/><Relationship Id="rId1" Type="http://schemas.openxmlformats.org/officeDocument/2006/relationships/slideLayout" Target="../slideLayouts/slideLayout7.xml"/><Relationship Id="rId6" Type="http://schemas.openxmlformats.org/officeDocument/2006/relationships/image" Target="../media/image194.png"/><Relationship Id="rId11" Type="http://schemas.openxmlformats.org/officeDocument/2006/relationships/image" Target="../media/image199.png"/><Relationship Id="rId24" Type="http://schemas.openxmlformats.org/officeDocument/2006/relationships/image" Target="../media/image212.png"/><Relationship Id="rId5" Type="http://schemas.openxmlformats.org/officeDocument/2006/relationships/image" Target="../media/image193.png"/><Relationship Id="rId15" Type="http://schemas.openxmlformats.org/officeDocument/2006/relationships/image" Target="../media/image203.png"/><Relationship Id="rId23" Type="http://schemas.openxmlformats.org/officeDocument/2006/relationships/image" Target="../media/image211.png"/><Relationship Id="rId28" Type="http://schemas.openxmlformats.org/officeDocument/2006/relationships/image" Target="../media/image216.png"/><Relationship Id="rId10" Type="http://schemas.openxmlformats.org/officeDocument/2006/relationships/image" Target="../media/image198.png"/><Relationship Id="rId19" Type="http://schemas.openxmlformats.org/officeDocument/2006/relationships/image" Target="../media/image207.png"/><Relationship Id="rId4" Type="http://schemas.openxmlformats.org/officeDocument/2006/relationships/image" Target="../media/image192.png"/><Relationship Id="rId9" Type="http://schemas.openxmlformats.org/officeDocument/2006/relationships/image" Target="../media/image197.png"/><Relationship Id="rId14" Type="http://schemas.openxmlformats.org/officeDocument/2006/relationships/image" Target="../media/image202.png"/><Relationship Id="rId22" Type="http://schemas.openxmlformats.org/officeDocument/2006/relationships/image" Target="../media/image210.png"/><Relationship Id="rId27" Type="http://schemas.openxmlformats.org/officeDocument/2006/relationships/image" Target="../media/image215.png"/></Relationships>
</file>

<file path=ppt/slides/_rels/slide45.xml.rels><?xml version="1.0" encoding="UTF-8" standalone="yes"?>
<Relationships xmlns="http://schemas.openxmlformats.org/package/2006/relationships"><Relationship Id="rId8" Type="http://schemas.openxmlformats.org/officeDocument/2006/relationships/image" Target="../media/image223.png"/><Relationship Id="rId13" Type="http://schemas.openxmlformats.org/officeDocument/2006/relationships/image" Target="../media/image228.png"/><Relationship Id="rId18" Type="http://schemas.openxmlformats.org/officeDocument/2006/relationships/image" Target="../media/image233.png"/><Relationship Id="rId3" Type="http://schemas.openxmlformats.org/officeDocument/2006/relationships/image" Target="../media/image218.png"/><Relationship Id="rId21" Type="http://schemas.openxmlformats.org/officeDocument/2006/relationships/image" Target="../media/image236.png"/><Relationship Id="rId7" Type="http://schemas.openxmlformats.org/officeDocument/2006/relationships/image" Target="../media/image222.png"/><Relationship Id="rId12" Type="http://schemas.openxmlformats.org/officeDocument/2006/relationships/image" Target="../media/image227.png"/><Relationship Id="rId17" Type="http://schemas.openxmlformats.org/officeDocument/2006/relationships/image" Target="../media/image232.png"/><Relationship Id="rId2" Type="http://schemas.openxmlformats.org/officeDocument/2006/relationships/notesSlide" Target="../notesSlides/notesSlide44.xml"/><Relationship Id="rId16" Type="http://schemas.openxmlformats.org/officeDocument/2006/relationships/image" Target="../media/image231.png"/><Relationship Id="rId20" Type="http://schemas.openxmlformats.org/officeDocument/2006/relationships/image" Target="../media/image235.png"/><Relationship Id="rId1" Type="http://schemas.openxmlformats.org/officeDocument/2006/relationships/slideLayout" Target="../slideLayouts/slideLayout7.xml"/><Relationship Id="rId6" Type="http://schemas.openxmlformats.org/officeDocument/2006/relationships/image" Target="../media/image221.png"/><Relationship Id="rId11" Type="http://schemas.openxmlformats.org/officeDocument/2006/relationships/image" Target="../media/image226.png"/><Relationship Id="rId24" Type="http://schemas.openxmlformats.org/officeDocument/2006/relationships/image" Target="../media/image239.png"/><Relationship Id="rId5" Type="http://schemas.openxmlformats.org/officeDocument/2006/relationships/image" Target="../media/image220.png"/><Relationship Id="rId15" Type="http://schemas.openxmlformats.org/officeDocument/2006/relationships/image" Target="../media/image230.png"/><Relationship Id="rId23" Type="http://schemas.openxmlformats.org/officeDocument/2006/relationships/image" Target="../media/image238.png"/><Relationship Id="rId10" Type="http://schemas.openxmlformats.org/officeDocument/2006/relationships/image" Target="../media/image225.png"/><Relationship Id="rId19" Type="http://schemas.openxmlformats.org/officeDocument/2006/relationships/image" Target="../media/image234.png"/><Relationship Id="rId4" Type="http://schemas.openxmlformats.org/officeDocument/2006/relationships/image" Target="../media/image219.png"/><Relationship Id="rId9" Type="http://schemas.openxmlformats.org/officeDocument/2006/relationships/image" Target="../media/image224.png"/><Relationship Id="rId14" Type="http://schemas.openxmlformats.org/officeDocument/2006/relationships/image" Target="../media/image229.png"/><Relationship Id="rId22" Type="http://schemas.openxmlformats.org/officeDocument/2006/relationships/image" Target="../media/image237.png"/></Relationships>
</file>

<file path=ppt/slides/_rels/slide46.xml.rels><?xml version="1.0" encoding="UTF-8" standalone="yes"?>
<Relationships xmlns="http://schemas.openxmlformats.org/package/2006/relationships"><Relationship Id="rId8" Type="http://schemas.openxmlformats.org/officeDocument/2006/relationships/image" Target="../media/image245.png"/><Relationship Id="rId13" Type="http://schemas.openxmlformats.org/officeDocument/2006/relationships/image" Target="../media/image250.png"/><Relationship Id="rId3" Type="http://schemas.openxmlformats.org/officeDocument/2006/relationships/image" Target="../media/image240.png"/><Relationship Id="rId7" Type="http://schemas.openxmlformats.org/officeDocument/2006/relationships/image" Target="../media/image244.png"/><Relationship Id="rId12" Type="http://schemas.openxmlformats.org/officeDocument/2006/relationships/image" Target="../media/image249.png"/><Relationship Id="rId17" Type="http://schemas.openxmlformats.org/officeDocument/2006/relationships/image" Target="../media/image254.png"/><Relationship Id="rId2" Type="http://schemas.openxmlformats.org/officeDocument/2006/relationships/notesSlide" Target="../notesSlides/notesSlide45.xml"/><Relationship Id="rId16" Type="http://schemas.openxmlformats.org/officeDocument/2006/relationships/image" Target="../media/image253.png"/><Relationship Id="rId1" Type="http://schemas.openxmlformats.org/officeDocument/2006/relationships/slideLayout" Target="../slideLayouts/slideLayout7.xml"/><Relationship Id="rId6" Type="http://schemas.openxmlformats.org/officeDocument/2006/relationships/image" Target="../media/image243.png"/><Relationship Id="rId11" Type="http://schemas.openxmlformats.org/officeDocument/2006/relationships/image" Target="../media/image248.png"/><Relationship Id="rId5" Type="http://schemas.openxmlformats.org/officeDocument/2006/relationships/image" Target="../media/image242.png"/><Relationship Id="rId15" Type="http://schemas.openxmlformats.org/officeDocument/2006/relationships/image" Target="../media/image252.png"/><Relationship Id="rId10" Type="http://schemas.openxmlformats.org/officeDocument/2006/relationships/image" Target="../media/image247.png"/><Relationship Id="rId4" Type="http://schemas.openxmlformats.org/officeDocument/2006/relationships/image" Target="../media/image241.png"/><Relationship Id="rId9" Type="http://schemas.openxmlformats.org/officeDocument/2006/relationships/image" Target="../media/image246.png"/><Relationship Id="rId14" Type="http://schemas.openxmlformats.org/officeDocument/2006/relationships/image" Target="../media/image2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amazon.com/How-Brew-Everything-Right-First/dp/0937381888"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MDT – Malt deployment toolkit</a:t>
            </a:r>
          </a:p>
        </p:txBody>
      </p:sp>
      <p:sp>
        <p:nvSpPr>
          <p:cNvPr id="6" name="Text Placeholder 5"/>
          <p:cNvSpPr>
            <a:spLocks noGrp="1"/>
          </p:cNvSpPr>
          <p:nvPr>
            <p:ph type="body" sz="quarter" idx="10"/>
          </p:nvPr>
        </p:nvSpPr>
        <p:spPr/>
        <p:txBody>
          <a:bodyPr>
            <a:normAutofit/>
          </a:bodyPr>
          <a:lstStyle/>
          <a:p>
            <a:r>
              <a:rPr lang="en-US" dirty="0"/>
              <a:t>Phil Schwan</a:t>
            </a:r>
          </a:p>
          <a:p>
            <a:r>
              <a:rPr lang="en-US" dirty="0"/>
              <a:t>Solution Architect</a:t>
            </a:r>
          </a:p>
          <a:p>
            <a:r>
              <a:rPr lang="en-US" dirty="0"/>
              <a:t>Netrix LLC</a:t>
            </a:r>
          </a:p>
        </p:txBody>
      </p:sp>
      <p:sp>
        <p:nvSpPr>
          <p:cNvPr id="7" name="Text Placeholder 6"/>
          <p:cNvSpPr>
            <a:spLocks noGrp="1"/>
          </p:cNvSpPr>
          <p:nvPr>
            <p:ph type="body" sz="quarter" idx="11"/>
          </p:nvPr>
        </p:nvSpPr>
        <p:spPr/>
        <p:txBody>
          <a:bodyPr>
            <a:normAutofit/>
          </a:bodyPr>
          <a:lstStyle/>
          <a:p>
            <a:r>
              <a:rPr lang="en-US" dirty="0"/>
              <a:t>Fred Bainbridge</a:t>
            </a:r>
          </a:p>
          <a:p>
            <a:r>
              <a:rPr lang="en-US" dirty="0"/>
              <a:t>Systems Consultant</a:t>
            </a:r>
          </a:p>
          <a:p>
            <a:r>
              <a:rPr lang="en-US" dirty="0" err="1"/>
              <a:t>NowMicro</a:t>
            </a:r>
            <a:endParaRPr lang="en-US" dirty="0"/>
          </a:p>
        </p:txBody>
      </p:sp>
      <p:sp>
        <p:nvSpPr>
          <p:cNvPr id="2" name="flFirstPage"/>
          <p:cNvSpPr txBox="1"/>
          <p:nvPr/>
        </p:nvSpPr>
        <p:spPr>
          <a:xfrm>
            <a:off x="0" y="6520180"/>
            <a:ext cx="184731" cy="369332"/>
          </a:xfrm>
          <a:prstGeom prst="rect">
            <a:avLst/>
          </a:prstGeom>
          <a:noFill/>
        </p:spPr>
        <p:txBody>
          <a:bodyPr vert="horz" wrap="none" rtlCol="0">
            <a:spAutoFit/>
          </a:bodyPr>
          <a:lstStyle/>
          <a:p>
            <a:endParaRPr lang="en-US"/>
          </a:p>
        </p:txBody>
      </p:sp>
    </p:spTree>
    <p:extLst>
      <p:ext uri="{BB962C8B-B14F-4D97-AF65-F5344CB8AC3E}">
        <p14:creationId xmlns:p14="http://schemas.microsoft.com/office/powerpoint/2010/main" val="3595256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 TIPS</a:t>
            </a:r>
          </a:p>
        </p:txBody>
      </p:sp>
      <p:sp>
        <p:nvSpPr>
          <p:cNvPr id="3" name="Content Placeholder 2"/>
          <p:cNvSpPr>
            <a:spLocks noGrp="1"/>
          </p:cNvSpPr>
          <p:nvPr>
            <p:ph idx="1"/>
          </p:nvPr>
        </p:nvSpPr>
        <p:spPr/>
        <p:txBody>
          <a:bodyPr/>
          <a:lstStyle/>
          <a:p>
            <a:r>
              <a:rPr lang="en-US" dirty="0"/>
              <a:t>Don’t over do it on the equipment</a:t>
            </a:r>
          </a:p>
          <a:p>
            <a:pPr lvl="1"/>
            <a:r>
              <a:rPr lang="en-US" dirty="0"/>
              <a:t>Look on Craigslist for equipment! </a:t>
            </a:r>
          </a:p>
          <a:p>
            <a:pPr lvl="1"/>
            <a:r>
              <a:rPr lang="en-US" dirty="0"/>
              <a:t>Build your own stuff.</a:t>
            </a:r>
          </a:p>
          <a:p>
            <a:pPr lvl="1"/>
            <a:endParaRPr lang="en-US" dirty="0"/>
          </a:p>
          <a:p>
            <a:r>
              <a:rPr lang="en-US" dirty="0"/>
              <a:t>Keep it simple!  S.M.A.S.H.</a:t>
            </a:r>
          </a:p>
          <a:p>
            <a:pPr lvl="1"/>
            <a:r>
              <a:rPr lang="en-US" dirty="0"/>
              <a:t>Single Malt and Single Hops</a:t>
            </a:r>
          </a:p>
          <a:p>
            <a:pPr marL="457200" lvl="1" indent="0">
              <a:buNone/>
            </a:pPr>
            <a:r>
              <a:rPr lang="en-US" dirty="0"/>
              <a:t>(You won’t take this advice, its ok)</a:t>
            </a:r>
          </a:p>
        </p:txBody>
      </p:sp>
    </p:spTree>
    <p:extLst>
      <p:ext uri="{BB962C8B-B14F-4D97-AF65-F5344CB8AC3E}">
        <p14:creationId xmlns:p14="http://schemas.microsoft.com/office/powerpoint/2010/main" val="1154285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Brewing Basics</a:t>
            </a:r>
          </a:p>
        </p:txBody>
      </p:sp>
      <p:sp>
        <p:nvSpPr>
          <p:cNvPr id="3" name="Content Placeholder 2"/>
          <p:cNvSpPr>
            <a:spLocks noGrp="1"/>
          </p:cNvSpPr>
          <p:nvPr>
            <p:ph idx="1"/>
          </p:nvPr>
        </p:nvSpPr>
        <p:spPr/>
        <p:txBody>
          <a:bodyPr>
            <a:normAutofit/>
          </a:bodyPr>
          <a:lstStyle/>
          <a:p>
            <a:r>
              <a:rPr lang="en-US" dirty="0"/>
              <a:t>Brewing Methods</a:t>
            </a:r>
          </a:p>
          <a:p>
            <a:pPr lvl="1"/>
            <a:r>
              <a:rPr lang="en-US" dirty="0"/>
              <a:t>All Grain vs Extract</a:t>
            </a:r>
          </a:p>
          <a:p>
            <a:endParaRPr lang="en-US" dirty="0"/>
          </a:p>
          <a:p>
            <a:r>
              <a:rPr lang="en-US" dirty="0"/>
              <a:t>How to Brew</a:t>
            </a:r>
          </a:p>
          <a:p>
            <a:pPr marL="0" indent="0">
              <a:buNone/>
            </a:pPr>
            <a:r>
              <a:rPr lang="en-US" dirty="0"/>
              <a:t>	1. Extract Sugar From Grain using hot water  to make wort.  (Mash)</a:t>
            </a:r>
          </a:p>
          <a:p>
            <a:pPr marL="0" indent="0">
              <a:buNone/>
            </a:pPr>
            <a:r>
              <a:rPr lang="en-US" dirty="0"/>
              <a:t>	2. Boil the wort for an hour.  Add hops occasionally.</a:t>
            </a:r>
          </a:p>
          <a:p>
            <a:pPr marL="0" indent="0">
              <a:buNone/>
            </a:pPr>
            <a:r>
              <a:rPr lang="en-US" dirty="0"/>
              <a:t>	3. Cool the boiled wort.</a:t>
            </a:r>
          </a:p>
          <a:p>
            <a:pPr marL="0" indent="0">
              <a:buNone/>
            </a:pPr>
            <a:r>
              <a:rPr lang="en-US" dirty="0"/>
              <a:t>	4. Add yeast and store for 3+ weeks.</a:t>
            </a:r>
          </a:p>
          <a:p>
            <a:pPr marL="0" indent="0">
              <a:buNone/>
            </a:pPr>
            <a:r>
              <a:rPr lang="en-US" dirty="0"/>
              <a:t>	5. Bottle if needed.</a:t>
            </a:r>
          </a:p>
        </p:txBody>
      </p:sp>
    </p:spTree>
    <p:extLst>
      <p:ext uri="{BB962C8B-B14F-4D97-AF65-F5344CB8AC3E}">
        <p14:creationId xmlns:p14="http://schemas.microsoft.com/office/powerpoint/2010/main" val="1843524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BREW DAY!!</a:t>
            </a:r>
          </a:p>
        </p:txBody>
      </p:sp>
      <p:sp>
        <p:nvSpPr>
          <p:cNvPr id="5" name="Text Placeholder 4"/>
          <p:cNvSpPr>
            <a:spLocks noGrp="1"/>
          </p:cNvSpPr>
          <p:nvPr>
            <p:ph type="body" idx="1"/>
          </p:nvPr>
        </p:nvSpPr>
        <p:spPr/>
        <p:txBody>
          <a:bodyPr/>
          <a:lstStyle/>
          <a:p>
            <a:r>
              <a:rPr lang="en-US" dirty="0"/>
              <a:t>It’s a great day.</a:t>
            </a:r>
          </a:p>
        </p:txBody>
      </p:sp>
    </p:spTree>
    <p:extLst>
      <p:ext uri="{BB962C8B-B14F-4D97-AF65-F5344CB8AC3E}">
        <p14:creationId xmlns:p14="http://schemas.microsoft.com/office/powerpoint/2010/main" val="1269409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Brew Day Tips</a:t>
            </a:r>
          </a:p>
        </p:txBody>
      </p:sp>
      <p:sp>
        <p:nvSpPr>
          <p:cNvPr id="3" name="Content Placeholder 2"/>
          <p:cNvSpPr>
            <a:spLocks noGrp="1"/>
          </p:cNvSpPr>
          <p:nvPr>
            <p:ph idx="1"/>
          </p:nvPr>
        </p:nvSpPr>
        <p:spPr/>
        <p:txBody>
          <a:bodyPr>
            <a:normAutofit/>
          </a:bodyPr>
          <a:lstStyle/>
          <a:p>
            <a:r>
              <a:rPr lang="en-US" dirty="0"/>
              <a:t>Give yourself enough time.</a:t>
            </a:r>
          </a:p>
          <a:p>
            <a:endParaRPr lang="en-US" dirty="0"/>
          </a:p>
          <a:p>
            <a:r>
              <a:rPr lang="en-US" dirty="0"/>
              <a:t>Have patience. </a:t>
            </a:r>
          </a:p>
          <a:p>
            <a:pPr lvl="1"/>
            <a:endParaRPr lang="en-US" dirty="0"/>
          </a:p>
          <a:p>
            <a:r>
              <a:rPr lang="en-US" dirty="0"/>
              <a:t>Have a clean workspace.</a:t>
            </a:r>
          </a:p>
          <a:p>
            <a:endParaRPr lang="en-US" dirty="0"/>
          </a:p>
          <a:p>
            <a:r>
              <a:rPr lang="en-US" dirty="0"/>
              <a:t>Be Prepared</a:t>
            </a:r>
          </a:p>
          <a:p>
            <a:endParaRPr lang="en-US" dirty="0"/>
          </a:p>
          <a:p>
            <a:endParaRPr lang="en-US" dirty="0"/>
          </a:p>
          <a:p>
            <a:endParaRPr lang="en-US" dirty="0"/>
          </a:p>
        </p:txBody>
      </p:sp>
    </p:spTree>
    <p:extLst>
      <p:ext uri="{BB962C8B-B14F-4D97-AF65-F5344CB8AC3E}">
        <p14:creationId xmlns:p14="http://schemas.microsoft.com/office/powerpoint/2010/main" val="709968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night before (WATER PREP)</a:t>
            </a:r>
          </a:p>
        </p:txBody>
      </p:sp>
      <p:sp>
        <p:nvSpPr>
          <p:cNvPr id="3" name="Content Placeholder 2"/>
          <p:cNvSpPr>
            <a:spLocks noGrp="1"/>
          </p:cNvSpPr>
          <p:nvPr>
            <p:ph idx="1"/>
          </p:nvPr>
        </p:nvSpPr>
        <p:spPr/>
        <p:txBody>
          <a:bodyPr>
            <a:normAutofit/>
          </a:bodyPr>
          <a:lstStyle/>
          <a:p>
            <a:endParaRPr lang="en-US" dirty="0"/>
          </a:p>
          <a:p>
            <a:r>
              <a:rPr lang="en-US" dirty="0"/>
              <a:t>Water.  Your first opportunity to geek out.</a:t>
            </a:r>
          </a:p>
          <a:p>
            <a:pPr lvl="1"/>
            <a:r>
              <a:rPr lang="en-US" dirty="0"/>
              <a:t>Get a water report, you have to call for this</a:t>
            </a:r>
          </a:p>
          <a:p>
            <a:pPr lvl="1"/>
            <a:r>
              <a:rPr lang="en-US" dirty="0"/>
              <a:t>Water profile can dictate what beers you can make well.	</a:t>
            </a:r>
          </a:p>
          <a:p>
            <a:pPr lvl="1"/>
            <a:r>
              <a:rPr lang="en-US" dirty="0"/>
              <a:t>BOOK:</a:t>
            </a:r>
            <a:r>
              <a:rPr lang="en-US" dirty="0">
                <a:hlinkClick r:id="rId3"/>
              </a:rPr>
              <a:t> Water: A Comprehensive Guide for Brewers</a:t>
            </a:r>
            <a:endParaRPr lang="en-US" dirty="0"/>
          </a:p>
          <a:p>
            <a:pPr lvl="1"/>
            <a:endParaRPr lang="en-US" dirty="0"/>
          </a:p>
          <a:p>
            <a:r>
              <a:rPr lang="en-US" dirty="0"/>
              <a:t>Pour the water the night before</a:t>
            </a:r>
          </a:p>
          <a:p>
            <a:pPr lvl="1"/>
            <a:r>
              <a:rPr lang="en-US" dirty="0"/>
              <a:t>Bypass your water softener! (unless you want a salty beer)</a:t>
            </a:r>
          </a:p>
          <a:p>
            <a:pPr lvl="1"/>
            <a:r>
              <a:rPr lang="en-US" dirty="0"/>
              <a:t>Chlorine tastes bad.  Leave water out over night to </a:t>
            </a:r>
            <a:r>
              <a:rPr lang="en-US" dirty="0" err="1"/>
              <a:t>dissapate</a:t>
            </a:r>
            <a:r>
              <a:rPr lang="en-US" dirty="0"/>
              <a:t>.</a:t>
            </a:r>
          </a:p>
          <a:p>
            <a:pPr lvl="2"/>
            <a:r>
              <a:rPr lang="en-US" dirty="0"/>
              <a:t>Did you forget? </a:t>
            </a:r>
            <a:r>
              <a:rPr lang="en-US" dirty="0" err="1"/>
              <a:t>Camdem</a:t>
            </a:r>
            <a:r>
              <a:rPr lang="en-US" dirty="0"/>
              <a:t> Tablets (potassium </a:t>
            </a:r>
            <a:r>
              <a:rPr lang="en-US" dirty="0" err="1"/>
              <a:t>metabisulfite</a:t>
            </a:r>
            <a:r>
              <a:rPr lang="en-US" dirty="0"/>
              <a:t>) </a:t>
            </a:r>
          </a:p>
          <a:p>
            <a:endParaRPr lang="en-US" dirty="0"/>
          </a:p>
          <a:p>
            <a:endParaRPr lang="en-US" dirty="0"/>
          </a:p>
          <a:p>
            <a:endParaRPr lang="en-US" dirty="0"/>
          </a:p>
        </p:txBody>
      </p:sp>
      <p:pic>
        <p:nvPicPr>
          <p:cNvPr id="4" name="Picture 3"/>
          <p:cNvPicPr>
            <a:picLocks noChangeAspect="1"/>
          </p:cNvPicPr>
          <p:nvPr/>
        </p:nvPicPr>
        <p:blipFill>
          <a:blip r:embed="rId4"/>
          <a:stretch>
            <a:fillRect/>
          </a:stretch>
        </p:blipFill>
        <p:spPr>
          <a:xfrm>
            <a:off x="9122978" y="1361016"/>
            <a:ext cx="1837231" cy="2985011"/>
          </a:xfrm>
          <a:prstGeom prst="rect">
            <a:avLst/>
          </a:prstGeom>
        </p:spPr>
      </p:pic>
    </p:spTree>
    <p:extLst>
      <p:ext uri="{BB962C8B-B14F-4D97-AF65-F5344CB8AC3E}">
        <p14:creationId xmlns:p14="http://schemas.microsoft.com/office/powerpoint/2010/main" val="10895266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Mash (Extracting Sugar FROM GRAINS)</a:t>
            </a:r>
          </a:p>
        </p:txBody>
      </p:sp>
      <p:sp>
        <p:nvSpPr>
          <p:cNvPr id="3" name="Content Placeholder 2"/>
          <p:cNvSpPr>
            <a:spLocks noGrp="1"/>
          </p:cNvSpPr>
          <p:nvPr>
            <p:ph idx="1"/>
          </p:nvPr>
        </p:nvSpPr>
        <p:spPr/>
        <p:txBody>
          <a:bodyPr>
            <a:normAutofit/>
          </a:bodyPr>
          <a:lstStyle/>
          <a:p>
            <a:r>
              <a:rPr lang="en-US" dirty="0"/>
              <a:t>“Mashing is the brewer's term for the hot water steeping process which hydrates the barley, activates the malt enzymes, and converts the grain starches into fermentable sugars.”</a:t>
            </a:r>
          </a:p>
          <a:p>
            <a:pPr marL="457200" lvl="1" indent="0">
              <a:buNone/>
            </a:pPr>
            <a:r>
              <a:rPr lang="en-US" dirty="0">
                <a:hlinkClick r:id="rId3"/>
              </a:rPr>
              <a:t>"- John Palmer</a:t>
            </a:r>
            <a:endParaRPr lang="en-US" dirty="0"/>
          </a:p>
          <a:p>
            <a:pPr marL="0" indent="0">
              <a:buNone/>
            </a:pPr>
            <a:endParaRPr lang="en-US" dirty="0"/>
          </a:p>
          <a:p>
            <a:r>
              <a:rPr lang="en-US" dirty="0"/>
              <a:t>The Equipment (Mash </a:t>
            </a:r>
            <a:r>
              <a:rPr lang="en-US" dirty="0" err="1"/>
              <a:t>Tun</a:t>
            </a:r>
            <a:r>
              <a:rPr lang="en-US" dirty="0"/>
              <a:t>)</a:t>
            </a:r>
          </a:p>
          <a:p>
            <a:endParaRPr lang="en-US" dirty="0"/>
          </a:p>
          <a:p>
            <a:r>
              <a:rPr lang="en-US" dirty="0"/>
              <a:t>[PICTURE]</a:t>
            </a:r>
          </a:p>
          <a:p>
            <a:endParaRPr lang="en-US" dirty="0"/>
          </a:p>
          <a:p>
            <a:endParaRPr lang="en-US" dirty="0"/>
          </a:p>
          <a:p>
            <a:endParaRPr lang="en-US" dirty="0"/>
          </a:p>
          <a:p>
            <a:r>
              <a:rPr lang="en-US" dirty="0">
                <a:hlinkClick r:id="rId4"/>
              </a:rPr>
              <a:t>How to build</a:t>
            </a:r>
            <a:endParaRPr lang="en-US" dirty="0"/>
          </a:p>
        </p:txBody>
      </p:sp>
    </p:spTree>
    <p:extLst>
      <p:ext uri="{BB962C8B-B14F-4D97-AF65-F5344CB8AC3E}">
        <p14:creationId xmlns:p14="http://schemas.microsoft.com/office/powerpoint/2010/main" val="4135228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Mash (Continued)</a:t>
            </a:r>
          </a:p>
        </p:txBody>
      </p:sp>
      <p:sp>
        <p:nvSpPr>
          <p:cNvPr id="3" name="Content Placeholder 2"/>
          <p:cNvSpPr>
            <a:spLocks noGrp="1"/>
          </p:cNvSpPr>
          <p:nvPr>
            <p:ph idx="1"/>
          </p:nvPr>
        </p:nvSpPr>
        <p:spPr/>
        <p:txBody>
          <a:bodyPr>
            <a:normAutofit/>
          </a:bodyPr>
          <a:lstStyle/>
          <a:p>
            <a:endParaRPr lang="en-US" dirty="0"/>
          </a:p>
          <a:p>
            <a:r>
              <a:rPr lang="en-US" dirty="0"/>
              <a:t>The goal is to get your grain soaking in water between 148-160 degrees for 60+ minutes.</a:t>
            </a:r>
          </a:p>
          <a:p>
            <a:endParaRPr lang="en-US" dirty="0"/>
          </a:p>
          <a:p>
            <a:r>
              <a:rPr lang="en-US" dirty="0"/>
              <a:t>Over 170 degrees will stop all enzyme reactions.</a:t>
            </a:r>
          </a:p>
          <a:p>
            <a:endParaRPr lang="en-US" dirty="0"/>
          </a:p>
          <a:p>
            <a:r>
              <a:rPr lang="en-US" dirty="0"/>
              <a:t>Under 140 degrees will not get the right enzymes extracted.</a:t>
            </a:r>
          </a:p>
          <a:p>
            <a:endParaRPr lang="en-US" dirty="0"/>
          </a:p>
          <a:p>
            <a:r>
              <a:rPr lang="en-US" dirty="0"/>
              <a:t>You don’t want the temp to drop more than 5 degrees during the mash.  </a:t>
            </a:r>
          </a:p>
          <a:p>
            <a:pPr lvl="1"/>
            <a:r>
              <a:rPr lang="en-US" dirty="0"/>
              <a:t>A standard Coleman® cooler can do this without a problem.</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641891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starting The Mash - WATER</a:t>
            </a:r>
          </a:p>
        </p:txBody>
      </p:sp>
      <p:sp>
        <p:nvSpPr>
          <p:cNvPr id="3" name="Content Placeholder 2"/>
          <p:cNvSpPr>
            <a:spLocks noGrp="1"/>
          </p:cNvSpPr>
          <p:nvPr>
            <p:ph idx="1"/>
          </p:nvPr>
        </p:nvSpPr>
        <p:spPr/>
        <p:txBody>
          <a:bodyPr>
            <a:normAutofit/>
          </a:bodyPr>
          <a:lstStyle/>
          <a:p>
            <a:endParaRPr lang="en-US" dirty="0"/>
          </a:p>
          <a:p>
            <a:r>
              <a:rPr lang="en-US" dirty="0"/>
              <a:t>Heat the Mash </a:t>
            </a:r>
            <a:r>
              <a:rPr lang="en-US" dirty="0" err="1"/>
              <a:t>Tun</a:t>
            </a:r>
            <a:r>
              <a:rPr lang="en-US" dirty="0"/>
              <a:t>! (add hot water, close the lid, swish it around)</a:t>
            </a:r>
          </a:p>
          <a:p>
            <a:endParaRPr lang="en-US" dirty="0"/>
          </a:p>
          <a:p>
            <a:r>
              <a:rPr lang="en-US" dirty="0"/>
              <a:t>Amount of water to use (Ratio)  - quarts of H20 / </a:t>
            </a:r>
            <a:r>
              <a:rPr lang="en-US" dirty="0" err="1"/>
              <a:t>lbs</a:t>
            </a:r>
            <a:r>
              <a:rPr lang="en-US" dirty="0"/>
              <a:t> of Grain  </a:t>
            </a:r>
          </a:p>
          <a:p>
            <a:pPr marL="457200" lvl="1" indent="0">
              <a:buNone/>
            </a:pPr>
            <a:r>
              <a:rPr lang="en-US" dirty="0"/>
              <a:t>1.5 is fine.</a:t>
            </a:r>
          </a:p>
          <a:p>
            <a:pPr marL="457200" lvl="1" indent="0">
              <a:buNone/>
            </a:pPr>
            <a:endParaRPr lang="en-US" dirty="0"/>
          </a:p>
          <a:p>
            <a:r>
              <a:rPr lang="en-US" dirty="0"/>
              <a:t>Strike Temp</a:t>
            </a:r>
          </a:p>
          <a:p>
            <a:pPr lvl="1"/>
            <a:r>
              <a:rPr lang="en-US" dirty="0"/>
              <a:t>(.2 / RATIO) * (</a:t>
            </a:r>
            <a:r>
              <a:rPr lang="en-US" dirty="0" err="1"/>
              <a:t>TargetTemp</a:t>
            </a:r>
            <a:r>
              <a:rPr lang="en-US" dirty="0"/>
              <a:t> – </a:t>
            </a:r>
            <a:r>
              <a:rPr lang="en-US" dirty="0" err="1"/>
              <a:t>InitialTemp</a:t>
            </a:r>
            <a:r>
              <a:rPr lang="en-US" dirty="0"/>
              <a:t>) + </a:t>
            </a:r>
            <a:r>
              <a:rPr lang="en-US" dirty="0" err="1"/>
              <a:t>TargetTemp</a:t>
            </a:r>
            <a:endParaRPr lang="en-US" dirty="0"/>
          </a:p>
          <a:p>
            <a:pPr lvl="1"/>
            <a:r>
              <a:rPr lang="en-US" dirty="0"/>
              <a:t>Or appx 12 degrees hotter than your desired mash temp.</a:t>
            </a:r>
          </a:p>
          <a:p>
            <a:pPr lvl="2"/>
            <a:r>
              <a:rPr lang="en-US" dirty="0"/>
              <a:t>To hot?  Stir it up.   Too Cold? Add hot water.</a:t>
            </a:r>
          </a:p>
          <a:p>
            <a:endParaRPr lang="en-US" dirty="0"/>
          </a:p>
          <a:p>
            <a:endParaRPr lang="en-US" dirty="0"/>
          </a:p>
        </p:txBody>
      </p:sp>
    </p:spTree>
    <p:extLst>
      <p:ext uri="{BB962C8B-B14F-4D97-AF65-F5344CB8AC3E}">
        <p14:creationId xmlns:p14="http://schemas.microsoft.com/office/powerpoint/2010/main" val="34671759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grain to the Water</a:t>
            </a:r>
          </a:p>
        </p:txBody>
      </p:sp>
      <p:sp>
        <p:nvSpPr>
          <p:cNvPr id="3" name="Content Placeholder 2"/>
          <p:cNvSpPr>
            <a:spLocks noGrp="1"/>
          </p:cNvSpPr>
          <p:nvPr>
            <p:ph idx="1"/>
          </p:nvPr>
        </p:nvSpPr>
        <p:spPr/>
        <p:txBody>
          <a:bodyPr>
            <a:normAutofit/>
          </a:bodyPr>
          <a:lstStyle/>
          <a:p>
            <a:endParaRPr lang="en-US" dirty="0"/>
          </a:p>
          <a:p>
            <a:r>
              <a:rPr lang="en-US" dirty="0"/>
              <a:t>Add the grain to the water.  </a:t>
            </a:r>
          </a:p>
          <a:p>
            <a:r>
              <a:rPr lang="en-US" dirty="0"/>
              <a:t>Check your temp and make sure you are at your desired temp.  </a:t>
            </a:r>
          </a:p>
          <a:p>
            <a:pPr lvl="1"/>
            <a:r>
              <a:rPr lang="en-US" dirty="0"/>
              <a:t>Stir to cool, add water to heat it.</a:t>
            </a:r>
          </a:p>
          <a:p>
            <a:r>
              <a:rPr lang="en-US" dirty="0"/>
              <a:t>Stir up the grains gently, but thoroughly!  You have to break up all the dough balls in order to get good extraction.   </a:t>
            </a:r>
          </a:p>
          <a:p>
            <a:r>
              <a:rPr lang="en-US" dirty="0"/>
              <a:t>Have a big perforated paddle for this.</a:t>
            </a:r>
          </a:p>
          <a:p>
            <a:r>
              <a:rPr lang="en-US" dirty="0"/>
              <a:t>Close up the cooler and let the chemistry happen.</a:t>
            </a:r>
          </a:p>
          <a:p>
            <a:endParaRPr lang="en-US" dirty="0"/>
          </a:p>
        </p:txBody>
      </p:sp>
    </p:spTree>
    <p:extLst>
      <p:ext uri="{BB962C8B-B14F-4D97-AF65-F5344CB8AC3E}">
        <p14:creationId xmlns:p14="http://schemas.microsoft.com/office/powerpoint/2010/main" val="2230077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Mash - PH</a:t>
            </a:r>
          </a:p>
        </p:txBody>
      </p:sp>
      <p:sp>
        <p:nvSpPr>
          <p:cNvPr id="3" name="Content Placeholder 2"/>
          <p:cNvSpPr>
            <a:spLocks noGrp="1"/>
          </p:cNvSpPr>
          <p:nvPr>
            <p:ph idx="1"/>
          </p:nvPr>
        </p:nvSpPr>
        <p:spPr/>
        <p:txBody>
          <a:bodyPr>
            <a:normAutofit/>
          </a:bodyPr>
          <a:lstStyle/>
          <a:p>
            <a:r>
              <a:rPr lang="en-US" dirty="0"/>
              <a:t>The desired PH level for your mash is between 5.0 and 5.6.  </a:t>
            </a:r>
          </a:p>
          <a:p>
            <a:r>
              <a:rPr lang="en-US" dirty="0"/>
              <a:t>Depending on your water and grain this can be challenging to hit.</a:t>
            </a:r>
          </a:p>
          <a:p>
            <a:r>
              <a:rPr lang="en-US" dirty="0"/>
              <a:t>You can make good beer if your mash PH is off.</a:t>
            </a:r>
          </a:p>
          <a:p>
            <a:endParaRPr lang="en-US" dirty="0"/>
          </a:p>
          <a:p>
            <a:r>
              <a:rPr lang="en-US" dirty="0"/>
              <a:t>Every 10-15 minutes you can take a sample from the Mash </a:t>
            </a:r>
            <a:r>
              <a:rPr lang="en-US" dirty="0" err="1"/>
              <a:t>tun</a:t>
            </a:r>
            <a:r>
              <a:rPr lang="en-US" dirty="0"/>
              <a:t> and measure the PH and see how you are doing.  </a:t>
            </a:r>
          </a:p>
          <a:p>
            <a:endParaRPr lang="en-US" dirty="0"/>
          </a:p>
          <a:p>
            <a:r>
              <a:rPr lang="en-US" dirty="0"/>
              <a:t>Manipulating the Mash</a:t>
            </a:r>
          </a:p>
          <a:p>
            <a:pPr lvl="1"/>
            <a:r>
              <a:rPr lang="en-US" dirty="0"/>
              <a:t>Grains -&gt; Dark grains will lower your mash</a:t>
            </a:r>
          </a:p>
          <a:p>
            <a:pPr lvl="1"/>
            <a:r>
              <a:rPr lang="en-US" dirty="0"/>
              <a:t>Acid will lower you </a:t>
            </a:r>
            <a:r>
              <a:rPr lang="en-US" dirty="0" err="1"/>
              <a:t>rmash</a:t>
            </a:r>
            <a:r>
              <a:rPr lang="en-US" dirty="0"/>
              <a:t> PH</a:t>
            </a:r>
          </a:p>
          <a:p>
            <a:pPr lvl="1"/>
            <a:r>
              <a:rPr lang="en-US" dirty="0"/>
              <a:t>Sodium </a:t>
            </a:r>
            <a:r>
              <a:rPr lang="en-US" dirty="0" err="1"/>
              <a:t>Bicarbanate</a:t>
            </a:r>
            <a:r>
              <a:rPr lang="en-US" dirty="0"/>
              <a:t> will raise your mash PH.</a:t>
            </a:r>
          </a:p>
        </p:txBody>
      </p:sp>
    </p:spTree>
    <p:extLst>
      <p:ext uri="{BB962C8B-B14F-4D97-AF65-F5344CB8AC3E}">
        <p14:creationId xmlns:p14="http://schemas.microsoft.com/office/powerpoint/2010/main" val="1627529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p:txBody>
          <a:bodyPr/>
          <a:lstStyle/>
          <a:p>
            <a:r>
              <a:rPr lang="en-US" dirty="0"/>
              <a:t>@</a:t>
            </a:r>
            <a:r>
              <a:rPr lang="en-US" dirty="0" err="1"/>
              <a:t>FredBainbridge</a:t>
            </a:r>
            <a:endParaRPr lang="en-US" dirty="0"/>
          </a:p>
        </p:txBody>
      </p:sp>
      <p:sp>
        <p:nvSpPr>
          <p:cNvPr id="14" name="Text Placeholder 13"/>
          <p:cNvSpPr>
            <a:spLocks noGrp="1"/>
          </p:cNvSpPr>
          <p:nvPr>
            <p:ph type="body" sz="quarter" idx="11"/>
          </p:nvPr>
        </p:nvSpPr>
        <p:spPr/>
        <p:txBody>
          <a:bodyPr/>
          <a:lstStyle/>
          <a:p>
            <a:r>
              <a:rPr lang="en-US" dirty="0"/>
              <a:t>Fantasy Baseball Champion</a:t>
            </a:r>
          </a:p>
        </p:txBody>
      </p:sp>
      <p:sp>
        <p:nvSpPr>
          <p:cNvPr id="15" name="Text Placeholder 14"/>
          <p:cNvSpPr>
            <a:spLocks noGrp="1"/>
          </p:cNvSpPr>
          <p:nvPr>
            <p:ph type="body" sz="quarter" idx="12"/>
          </p:nvPr>
        </p:nvSpPr>
        <p:spPr/>
        <p:txBody>
          <a:bodyPr/>
          <a:lstStyle/>
          <a:p>
            <a:r>
              <a:rPr lang="en-US" dirty="0"/>
              <a:t>1 Year of Brewing</a:t>
            </a:r>
          </a:p>
        </p:txBody>
      </p:sp>
      <p:sp>
        <p:nvSpPr>
          <p:cNvPr id="16" name="Text Placeholder 15"/>
          <p:cNvSpPr>
            <a:spLocks noGrp="1"/>
          </p:cNvSpPr>
          <p:nvPr>
            <p:ph type="body" sz="quarter" idx="13"/>
          </p:nvPr>
        </p:nvSpPr>
        <p:spPr/>
        <p:txBody>
          <a:bodyPr/>
          <a:lstStyle/>
          <a:p>
            <a:r>
              <a:rPr lang="en-US" dirty="0"/>
              <a:t>Beer.  (Not too cool for an IPA)</a:t>
            </a:r>
          </a:p>
        </p:txBody>
      </p:sp>
      <p:sp>
        <p:nvSpPr>
          <p:cNvPr id="17" name="Text Placeholder 16"/>
          <p:cNvSpPr>
            <a:spLocks noGrp="1"/>
          </p:cNvSpPr>
          <p:nvPr>
            <p:ph type="body" sz="quarter" idx="14"/>
          </p:nvPr>
        </p:nvSpPr>
        <p:spPr/>
        <p:txBody>
          <a:bodyPr/>
          <a:lstStyle/>
          <a:p>
            <a:r>
              <a:rPr lang="en-US" dirty="0"/>
              <a:t>@</a:t>
            </a:r>
            <a:r>
              <a:rPr lang="en-US" dirty="0" err="1"/>
              <a:t>philschwan</a:t>
            </a:r>
            <a:endParaRPr lang="en-US" dirty="0"/>
          </a:p>
        </p:txBody>
      </p:sp>
      <p:sp>
        <p:nvSpPr>
          <p:cNvPr id="18" name="Text Placeholder 17"/>
          <p:cNvSpPr>
            <a:spLocks noGrp="1"/>
          </p:cNvSpPr>
          <p:nvPr>
            <p:ph type="body" sz="quarter" idx="15"/>
          </p:nvPr>
        </p:nvSpPr>
        <p:spPr/>
        <p:txBody>
          <a:bodyPr/>
          <a:lstStyle/>
          <a:p>
            <a:r>
              <a:rPr lang="en-US" sz="1800" dirty="0"/>
              <a:t>MCSE: Enterprise Devices &amp; Apps, Mobility</a:t>
            </a:r>
          </a:p>
        </p:txBody>
      </p:sp>
      <p:sp>
        <p:nvSpPr>
          <p:cNvPr id="19" name="Text Placeholder 18"/>
          <p:cNvSpPr>
            <a:spLocks noGrp="1"/>
          </p:cNvSpPr>
          <p:nvPr>
            <p:ph type="body" sz="quarter" idx="16"/>
          </p:nvPr>
        </p:nvSpPr>
        <p:spPr/>
        <p:txBody>
          <a:bodyPr/>
          <a:lstStyle/>
          <a:p>
            <a:r>
              <a:rPr lang="en-US" sz="2000" dirty="0"/>
              <a:t>Almost 20 years desktop engineering</a:t>
            </a:r>
          </a:p>
        </p:txBody>
      </p:sp>
      <p:sp>
        <p:nvSpPr>
          <p:cNvPr id="20" name="Text Placeholder 19"/>
          <p:cNvSpPr>
            <a:spLocks noGrp="1"/>
          </p:cNvSpPr>
          <p:nvPr>
            <p:ph type="body" sz="quarter" idx="17"/>
          </p:nvPr>
        </p:nvSpPr>
        <p:spPr/>
        <p:txBody>
          <a:bodyPr/>
          <a:lstStyle/>
          <a:p>
            <a:r>
              <a:rPr lang="en-US" dirty="0"/>
              <a:t>Running and Brewing FTW</a:t>
            </a:r>
          </a:p>
        </p:txBody>
      </p:sp>
      <p:sp>
        <p:nvSpPr>
          <p:cNvPr id="21" name="Text Placeholder 20"/>
          <p:cNvSpPr>
            <a:spLocks noGrp="1"/>
          </p:cNvSpPr>
          <p:nvPr>
            <p:ph type="body" sz="quarter" idx="18"/>
          </p:nvPr>
        </p:nvSpPr>
        <p:spPr/>
        <p:txBody>
          <a:bodyPr/>
          <a:lstStyle/>
          <a:p>
            <a:r>
              <a:rPr lang="en-US" dirty="0"/>
              <a:t>Fred Bainbridge</a:t>
            </a:r>
          </a:p>
        </p:txBody>
      </p:sp>
      <p:sp>
        <p:nvSpPr>
          <p:cNvPr id="22" name="Text Placeholder 21"/>
          <p:cNvSpPr>
            <a:spLocks noGrp="1"/>
          </p:cNvSpPr>
          <p:nvPr>
            <p:ph type="body" sz="quarter" idx="19"/>
          </p:nvPr>
        </p:nvSpPr>
        <p:spPr/>
        <p:txBody>
          <a:bodyPr/>
          <a:lstStyle/>
          <a:p>
            <a:r>
              <a:rPr lang="en-US" dirty="0"/>
              <a:t>Phil Schwan</a:t>
            </a:r>
          </a:p>
        </p:txBody>
      </p:sp>
    </p:spTree>
    <p:extLst>
      <p:ext uri="{BB962C8B-B14F-4D97-AF65-F5344CB8AC3E}">
        <p14:creationId xmlns:p14="http://schemas.microsoft.com/office/powerpoint/2010/main" val="11808172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Lauter</a:t>
            </a:r>
            <a:r>
              <a:rPr lang="en-US" dirty="0"/>
              <a:t>, </a:t>
            </a:r>
            <a:r>
              <a:rPr lang="en-US" dirty="0" err="1"/>
              <a:t>VerlouFing</a:t>
            </a:r>
            <a:r>
              <a:rPr lang="en-US" dirty="0"/>
              <a:t> and </a:t>
            </a:r>
            <a:r>
              <a:rPr lang="en-US" dirty="0" err="1"/>
              <a:t>Sparging</a:t>
            </a:r>
            <a:endParaRPr lang="en-US" dirty="0"/>
          </a:p>
        </p:txBody>
      </p:sp>
      <p:sp>
        <p:nvSpPr>
          <p:cNvPr id="3" name="Content Placeholder 2"/>
          <p:cNvSpPr>
            <a:spLocks noGrp="1"/>
          </p:cNvSpPr>
          <p:nvPr>
            <p:ph idx="1"/>
          </p:nvPr>
        </p:nvSpPr>
        <p:spPr/>
        <p:txBody>
          <a:bodyPr>
            <a:normAutofit/>
          </a:bodyPr>
          <a:lstStyle/>
          <a:p>
            <a:endParaRPr lang="en-US" dirty="0"/>
          </a:p>
          <a:p>
            <a:r>
              <a:rPr lang="en-US" dirty="0"/>
              <a:t>This is getting the wort out of our mash </a:t>
            </a:r>
            <a:r>
              <a:rPr lang="en-US" dirty="0" err="1"/>
              <a:t>tun</a:t>
            </a:r>
            <a:r>
              <a:rPr lang="en-US" dirty="0"/>
              <a:t> and into the boil kettle.</a:t>
            </a:r>
          </a:p>
          <a:p>
            <a:endParaRPr lang="en-US" dirty="0"/>
          </a:p>
          <a:p>
            <a:r>
              <a:rPr lang="en-US" dirty="0"/>
              <a:t>Equipment – Boil Kettle</a:t>
            </a:r>
          </a:p>
          <a:p>
            <a:pPr lvl="1"/>
            <a:r>
              <a:rPr lang="en-US" dirty="0"/>
              <a:t>Probably the most expensive piece of equipment if you buy it.</a:t>
            </a:r>
          </a:p>
          <a:p>
            <a:pPr lvl="1"/>
            <a:r>
              <a:rPr lang="en-US" dirty="0"/>
              <a:t>You can fashion a keg into one. (requires a propane burner)</a:t>
            </a:r>
          </a:p>
          <a:p>
            <a:pPr lvl="1"/>
            <a:r>
              <a:rPr lang="en-US" dirty="0"/>
              <a:t>Nice to haves –</a:t>
            </a:r>
          </a:p>
          <a:p>
            <a:pPr lvl="2"/>
            <a:r>
              <a:rPr lang="en-US" dirty="0"/>
              <a:t>Attached Thermometer</a:t>
            </a:r>
          </a:p>
          <a:p>
            <a:pPr lvl="2"/>
            <a:r>
              <a:rPr lang="en-US" dirty="0"/>
              <a:t>Size, bigger is better.</a:t>
            </a:r>
          </a:p>
          <a:p>
            <a:pPr lvl="2"/>
            <a:r>
              <a:rPr lang="en-US" dirty="0"/>
              <a:t>Handles / Grips</a:t>
            </a:r>
          </a:p>
          <a:p>
            <a:pPr lvl="2"/>
            <a:endParaRPr lang="en-US" dirty="0"/>
          </a:p>
          <a:p>
            <a:endParaRPr lang="en-US" dirty="0"/>
          </a:p>
          <a:p>
            <a:endParaRPr lang="en-US" dirty="0"/>
          </a:p>
        </p:txBody>
      </p:sp>
    </p:spTree>
    <p:extLst>
      <p:ext uri="{BB962C8B-B14F-4D97-AF65-F5344CB8AC3E}">
        <p14:creationId xmlns:p14="http://schemas.microsoft.com/office/powerpoint/2010/main" val="4213047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Extraction Percentage</a:t>
            </a:r>
          </a:p>
        </p:txBody>
      </p:sp>
      <p:sp>
        <p:nvSpPr>
          <p:cNvPr id="3" name="Content Placeholder 2"/>
          <p:cNvSpPr>
            <a:spLocks noGrp="1"/>
          </p:cNvSpPr>
          <p:nvPr>
            <p:ph idx="1"/>
          </p:nvPr>
        </p:nvSpPr>
        <p:spPr/>
        <p:txBody>
          <a:bodyPr>
            <a:normAutofit/>
          </a:bodyPr>
          <a:lstStyle/>
          <a:p>
            <a:r>
              <a:rPr lang="en-US" dirty="0"/>
              <a:t>The amount of sugar you extract from the grain vs. the total amount of sugar available is extraction percentage.</a:t>
            </a:r>
          </a:p>
          <a:p>
            <a:endParaRPr lang="en-US" dirty="0"/>
          </a:p>
          <a:p>
            <a:r>
              <a:rPr lang="en-US" dirty="0"/>
              <a:t>The Sugar is what turns into alcohol.  </a:t>
            </a:r>
          </a:p>
          <a:p>
            <a:endParaRPr lang="en-US" dirty="0"/>
          </a:p>
          <a:p>
            <a:r>
              <a:rPr lang="en-US" dirty="0"/>
              <a:t>More grain  = more sugar = stronger beer</a:t>
            </a:r>
          </a:p>
          <a:p>
            <a:pPr lvl="1"/>
            <a:r>
              <a:rPr lang="en-US" dirty="0"/>
              <a:t>High efficiency is harder with higher gravity beers.</a:t>
            </a:r>
          </a:p>
          <a:p>
            <a:endParaRPr lang="en-US" dirty="0"/>
          </a:p>
          <a:p>
            <a:endParaRPr lang="en-US" dirty="0"/>
          </a:p>
        </p:txBody>
      </p:sp>
    </p:spTree>
    <p:extLst>
      <p:ext uri="{BB962C8B-B14F-4D97-AF65-F5344CB8AC3E}">
        <p14:creationId xmlns:p14="http://schemas.microsoft.com/office/powerpoint/2010/main" val="2656501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Gravity</a:t>
            </a:r>
          </a:p>
        </p:txBody>
      </p:sp>
      <p:sp>
        <p:nvSpPr>
          <p:cNvPr id="3" name="Content Placeholder 2"/>
          <p:cNvSpPr>
            <a:spLocks noGrp="1"/>
          </p:cNvSpPr>
          <p:nvPr>
            <p:ph idx="1"/>
          </p:nvPr>
        </p:nvSpPr>
        <p:spPr/>
        <p:txBody>
          <a:bodyPr>
            <a:normAutofit/>
          </a:bodyPr>
          <a:lstStyle/>
          <a:p>
            <a:r>
              <a:rPr lang="en-US" dirty="0"/>
              <a:t>The amount of sugar in your wort is measured based on a Gravity measurement.</a:t>
            </a:r>
          </a:p>
          <a:p>
            <a:endParaRPr lang="en-US" dirty="0"/>
          </a:p>
          <a:p>
            <a:r>
              <a:rPr lang="en-US" dirty="0"/>
              <a:t>You measure gravity using a Hydrometer!</a:t>
            </a:r>
          </a:p>
          <a:p>
            <a:endParaRPr lang="en-US" dirty="0"/>
          </a:p>
        </p:txBody>
      </p:sp>
    </p:spTree>
    <p:extLst>
      <p:ext uri="{BB962C8B-B14F-4D97-AF65-F5344CB8AC3E}">
        <p14:creationId xmlns:p14="http://schemas.microsoft.com/office/powerpoint/2010/main" val="8989370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VerlouF</a:t>
            </a:r>
            <a:endParaRPr lang="en-US" dirty="0"/>
          </a:p>
        </p:txBody>
      </p:sp>
      <p:sp>
        <p:nvSpPr>
          <p:cNvPr id="3" name="Content Placeholder 2"/>
          <p:cNvSpPr>
            <a:spLocks noGrp="1"/>
          </p:cNvSpPr>
          <p:nvPr>
            <p:ph idx="1"/>
          </p:nvPr>
        </p:nvSpPr>
        <p:spPr/>
        <p:txBody>
          <a:bodyPr>
            <a:normAutofit/>
          </a:bodyPr>
          <a:lstStyle/>
          <a:p>
            <a:endParaRPr lang="en-US" dirty="0"/>
          </a:p>
          <a:p>
            <a:pPr lvl="2"/>
            <a:r>
              <a:rPr lang="en-US" dirty="0"/>
              <a:t>DO THIS</a:t>
            </a:r>
          </a:p>
          <a:p>
            <a:pPr lvl="2"/>
            <a:r>
              <a:rPr lang="en-US" dirty="0" err="1"/>
              <a:t>Tjis</a:t>
            </a:r>
            <a:endParaRPr lang="en-US" dirty="0"/>
          </a:p>
          <a:p>
            <a:endParaRPr lang="en-US" dirty="0"/>
          </a:p>
          <a:p>
            <a:endParaRPr lang="en-US" dirty="0"/>
          </a:p>
        </p:txBody>
      </p:sp>
    </p:spTree>
    <p:extLst>
      <p:ext uri="{BB962C8B-B14F-4D97-AF65-F5344CB8AC3E}">
        <p14:creationId xmlns:p14="http://schemas.microsoft.com/office/powerpoint/2010/main" val="34522527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Basics</a:t>
            </a:r>
          </a:p>
          <a:p>
            <a:pPr lvl="1"/>
            <a:r>
              <a:rPr lang="en-US" dirty="0"/>
              <a:t>Water</a:t>
            </a:r>
          </a:p>
          <a:p>
            <a:pPr lvl="1"/>
            <a:r>
              <a:rPr lang="en-US" dirty="0"/>
              <a:t>Grain</a:t>
            </a:r>
          </a:p>
          <a:p>
            <a:pPr lvl="1"/>
            <a:r>
              <a:rPr lang="en-US" dirty="0"/>
              <a:t>Yeast</a:t>
            </a:r>
          </a:p>
          <a:p>
            <a:pPr lvl="1"/>
            <a:r>
              <a:rPr lang="en-US" dirty="0"/>
              <a:t>Fermentation</a:t>
            </a:r>
          </a:p>
        </p:txBody>
      </p:sp>
    </p:spTree>
    <p:extLst>
      <p:ext uri="{BB962C8B-B14F-4D97-AF65-F5344CB8AC3E}">
        <p14:creationId xmlns:p14="http://schemas.microsoft.com/office/powerpoint/2010/main" val="21371895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US" dirty="0"/>
          </a:p>
          <a:p>
            <a:r>
              <a:rPr lang="en-US" dirty="0"/>
              <a:t>Prepare the water in advance. </a:t>
            </a:r>
          </a:p>
          <a:p>
            <a:pPr lvl="1"/>
            <a:r>
              <a:rPr lang="en-US" dirty="0"/>
              <a:t>Bypass your water softener.</a:t>
            </a:r>
          </a:p>
          <a:p>
            <a:pPr lvl="1"/>
            <a:r>
              <a:rPr lang="en-US" dirty="0"/>
              <a:t>Chlorine tastes bad.  Leave it out over night to rid yourself of that trash.</a:t>
            </a:r>
          </a:p>
          <a:p>
            <a:endParaRPr lang="en-US" dirty="0"/>
          </a:p>
        </p:txBody>
      </p:sp>
    </p:spTree>
    <p:extLst>
      <p:ext uri="{BB962C8B-B14F-4D97-AF65-F5344CB8AC3E}">
        <p14:creationId xmlns:p14="http://schemas.microsoft.com/office/powerpoint/2010/main" val="30926114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Brewing Tips and Tricks</a:t>
            </a:r>
          </a:p>
        </p:txBody>
      </p:sp>
      <p:sp>
        <p:nvSpPr>
          <p:cNvPr id="5" name="Text Placeholder 4"/>
          <p:cNvSpPr>
            <a:spLocks noGrp="1"/>
          </p:cNvSpPr>
          <p:nvPr>
            <p:ph type="body" idx="1"/>
          </p:nvPr>
        </p:nvSpPr>
        <p:spPr/>
        <p:txBody>
          <a:bodyPr/>
          <a:lstStyle/>
          <a:p>
            <a:r>
              <a:rPr lang="en-US" dirty="0"/>
              <a:t>How does do I not screw this up?</a:t>
            </a:r>
          </a:p>
        </p:txBody>
      </p:sp>
    </p:spTree>
    <p:extLst>
      <p:ext uri="{BB962C8B-B14F-4D97-AF65-F5344CB8AC3E}">
        <p14:creationId xmlns:p14="http://schemas.microsoft.com/office/powerpoint/2010/main" val="3066758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Brewing Automation</a:t>
            </a:r>
          </a:p>
        </p:txBody>
      </p:sp>
      <p:sp>
        <p:nvSpPr>
          <p:cNvPr id="5" name="Text Placeholder 4"/>
          <p:cNvSpPr>
            <a:spLocks noGrp="1"/>
          </p:cNvSpPr>
          <p:nvPr>
            <p:ph type="body" idx="1"/>
          </p:nvPr>
        </p:nvSpPr>
        <p:spPr/>
        <p:txBody>
          <a:bodyPr/>
          <a:lstStyle/>
          <a:p>
            <a:r>
              <a:rPr lang="en-US" dirty="0" err="1"/>
              <a:t>IoT</a:t>
            </a:r>
            <a:r>
              <a:rPr lang="en-US" dirty="0"/>
              <a:t> - Intoxication of Things?</a:t>
            </a:r>
          </a:p>
        </p:txBody>
      </p:sp>
    </p:spTree>
    <p:extLst>
      <p:ext uri="{BB962C8B-B14F-4D97-AF65-F5344CB8AC3E}">
        <p14:creationId xmlns:p14="http://schemas.microsoft.com/office/powerpoint/2010/main" val="5836442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1786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304223"/>
            <a:ext cx="10058400" cy="3730913"/>
          </a:xfrm>
          <a:prstGeom prst="rect">
            <a:avLst/>
          </a:prstGeom>
        </p:spPr>
      </p:pic>
      <p:sp>
        <p:nvSpPr>
          <p:cNvPr id="2" name="Rectangle 1"/>
          <p:cNvSpPr/>
          <p:nvPr/>
        </p:nvSpPr>
        <p:spPr>
          <a:xfrm>
            <a:off x="10671048" y="6309360"/>
            <a:ext cx="1508760" cy="548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25927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type="body" idx="1"/>
          </p:nvPr>
        </p:nvSpPr>
        <p:spPr/>
        <p:txBody>
          <a:bodyPr/>
          <a:lstStyle/>
          <a:p>
            <a:r>
              <a:rPr lang="en-US" dirty="0"/>
              <a:t>LET’S MAKE SOME BEER!</a:t>
            </a:r>
          </a:p>
        </p:txBody>
      </p:sp>
    </p:spTree>
    <p:extLst>
      <p:ext uri="{BB962C8B-B14F-4D97-AF65-F5344CB8AC3E}">
        <p14:creationId xmlns:p14="http://schemas.microsoft.com/office/powerpoint/2010/main" val="40281365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7553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a:t>
            </a:r>
          </a:p>
        </p:txBody>
      </p:sp>
      <p:sp>
        <p:nvSpPr>
          <p:cNvPr id="3" name="Content Placeholder 2"/>
          <p:cNvSpPr>
            <a:spLocks noGrp="1"/>
          </p:cNvSpPr>
          <p:nvPr>
            <p:ph idx="1"/>
          </p:nvPr>
        </p:nvSpPr>
        <p:spPr/>
        <p:txBody>
          <a:bodyPr/>
          <a:lstStyle/>
          <a:p>
            <a:r>
              <a:rPr lang="en-US" dirty="0"/>
              <a:t>Line1</a:t>
            </a:r>
          </a:p>
          <a:p>
            <a:pPr lvl="1"/>
            <a:r>
              <a:rPr lang="en-US" dirty="0"/>
              <a:t>Bullet Level 1</a:t>
            </a:r>
          </a:p>
          <a:p>
            <a:pPr lvl="2"/>
            <a:r>
              <a:rPr lang="en-US" dirty="0"/>
              <a:t>Bullet Level 2</a:t>
            </a:r>
          </a:p>
          <a:p>
            <a:pPr lvl="3"/>
            <a:r>
              <a:rPr lang="en-US" dirty="0"/>
              <a:t>Bullet Level 3</a:t>
            </a:r>
          </a:p>
          <a:p>
            <a:endParaRPr lang="en-US" dirty="0"/>
          </a:p>
        </p:txBody>
      </p:sp>
    </p:spTree>
    <p:extLst>
      <p:ext uri="{BB962C8B-B14F-4D97-AF65-F5344CB8AC3E}">
        <p14:creationId xmlns:p14="http://schemas.microsoft.com/office/powerpoint/2010/main" val="9121641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Title</a:t>
            </a:r>
          </a:p>
        </p:txBody>
      </p:sp>
      <p:sp>
        <p:nvSpPr>
          <p:cNvPr id="5" name="Content Placeholder 4"/>
          <p:cNvSpPr>
            <a:spLocks noGrp="1"/>
          </p:cNvSpPr>
          <p:nvPr>
            <p:ph idx="1"/>
          </p:nvPr>
        </p:nvSpPr>
        <p:spPr/>
        <p:txBody>
          <a:bodyPr/>
          <a:lstStyle/>
          <a:p>
            <a:r>
              <a:rPr lang="en-US" dirty="0"/>
              <a:t>Code</a:t>
            </a:r>
          </a:p>
        </p:txBody>
      </p:sp>
    </p:spTree>
    <p:extLst>
      <p:ext uri="{BB962C8B-B14F-4D97-AF65-F5344CB8AC3E}">
        <p14:creationId xmlns:p14="http://schemas.microsoft.com/office/powerpoint/2010/main" val="18957258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Text Only with Border</a:t>
            </a:r>
          </a:p>
          <a:p>
            <a:pPr lvl="1"/>
            <a:r>
              <a:rPr lang="en-US" dirty="0"/>
              <a:t>Level 1</a:t>
            </a:r>
          </a:p>
          <a:p>
            <a:pPr lvl="2"/>
            <a:r>
              <a:rPr lang="en-US" dirty="0"/>
              <a:t>Level 2 </a:t>
            </a:r>
          </a:p>
          <a:p>
            <a:pPr lvl="3"/>
            <a:r>
              <a:rPr lang="en-US" dirty="0"/>
              <a:t>Level 3</a:t>
            </a:r>
          </a:p>
        </p:txBody>
      </p:sp>
    </p:spTree>
    <p:extLst>
      <p:ext uri="{BB962C8B-B14F-4D97-AF65-F5344CB8AC3E}">
        <p14:creationId xmlns:p14="http://schemas.microsoft.com/office/powerpoint/2010/main" val="6592849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Text Only (Red)</a:t>
            </a:r>
          </a:p>
          <a:p>
            <a:pPr lvl="1"/>
            <a:r>
              <a:rPr lang="en-US" dirty="0"/>
              <a:t>Level 1</a:t>
            </a:r>
          </a:p>
          <a:p>
            <a:pPr lvl="2"/>
            <a:r>
              <a:rPr lang="en-US" dirty="0"/>
              <a:t>Level 2</a:t>
            </a:r>
          </a:p>
          <a:p>
            <a:pPr lvl="3"/>
            <a:r>
              <a:rPr lang="en-US" dirty="0"/>
              <a:t>Level 3</a:t>
            </a:r>
          </a:p>
        </p:txBody>
      </p:sp>
    </p:spTree>
    <p:extLst>
      <p:ext uri="{BB962C8B-B14F-4D97-AF65-F5344CB8AC3E}">
        <p14:creationId xmlns:p14="http://schemas.microsoft.com/office/powerpoint/2010/main" val="20943116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Title</a:t>
            </a:r>
          </a:p>
        </p:txBody>
      </p:sp>
      <p:sp>
        <p:nvSpPr>
          <p:cNvPr id="4" name="Content Placeholder 3"/>
          <p:cNvSpPr>
            <a:spLocks noGrp="1"/>
          </p:cNvSpPr>
          <p:nvPr>
            <p:ph sz="half" idx="1"/>
          </p:nvPr>
        </p:nvSpPr>
        <p:spPr/>
        <p:txBody>
          <a:bodyPr/>
          <a:lstStyle/>
          <a:p>
            <a:r>
              <a:rPr lang="en-US" dirty="0"/>
              <a:t>Text 1</a:t>
            </a:r>
          </a:p>
          <a:p>
            <a:pPr lvl="1"/>
            <a:r>
              <a:rPr lang="en-US" dirty="0"/>
              <a:t>Level 1</a:t>
            </a:r>
          </a:p>
          <a:p>
            <a:pPr lvl="2"/>
            <a:r>
              <a:rPr lang="en-US" dirty="0"/>
              <a:t>Level 2</a:t>
            </a:r>
          </a:p>
          <a:p>
            <a:pPr lvl="3"/>
            <a:r>
              <a:rPr lang="en-US" dirty="0"/>
              <a:t>Level 3</a:t>
            </a:r>
          </a:p>
          <a:p>
            <a:endParaRPr lang="en-US" dirty="0"/>
          </a:p>
        </p:txBody>
      </p:sp>
      <p:sp>
        <p:nvSpPr>
          <p:cNvPr id="5" name="Content Placeholder 4"/>
          <p:cNvSpPr>
            <a:spLocks noGrp="1"/>
          </p:cNvSpPr>
          <p:nvPr>
            <p:ph sz="half" idx="2"/>
          </p:nvPr>
        </p:nvSpPr>
        <p:spPr/>
        <p:txBody>
          <a:bodyPr/>
          <a:lstStyle/>
          <a:p>
            <a:r>
              <a:rPr lang="en-US" dirty="0"/>
              <a:t>Text 2</a:t>
            </a:r>
          </a:p>
          <a:p>
            <a:pPr lvl="1"/>
            <a:r>
              <a:rPr lang="en-US" dirty="0"/>
              <a:t>Level 1</a:t>
            </a:r>
          </a:p>
          <a:p>
            <a:pPr lvl="2"/>
            <a:r>
              <a:rPr lang="en-US" dirty="0"/>
              <a:t>Level 2</a:t>
            </a:r>
          </a:p>
          <a:p>
            <a:pPr lvl="3"/>
            <a:r>
              <a:rPr lang="en-US" dirty="0"/>
              <a:t>Level 3</a:t>
            </a:r>
          </a:p>
          <a:p>
            <a:endParaRPr lang="en-US" dirty="0"/>
          </a:p>
        </p:txBody>
      </p:sp>
    </p:spTree>
    <p:extLst>
      <p:ext uri="{BB962C8B-B14F-4D97-AF65-F5344CB8AC3E}">
        <p14:creationId xmlns:p14="http://schemas.microsoft.com/office/powerpoint/2010/main" val="25545398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a:t>Section 1</a:t>
            </a:r>
          </a:p>
        </p:txBody>
      </p:sp>
      <p:sp>
        <p:nvSpPr>
          <p:cNvPr id="7" name="Content Placeholder 6"/>
          <p:cNvSpPr>
            <a:spLocks noGrp="1"/>
          </p:cNvSpPr>
          <p:nvPr>
            <p:ph sz="half" idx="2"/>
          </p:nvPr>
        </p:nvSpPr>
        <p:spPr/>
        <p:txBody>
          <a:bodyPr/>
          <a:lstStyle/>
          <a:p>
            <a:r>
              <a:rPr lang="en-US" dirty="0"/>
              <a:t>Text</a:t>
            </a:r>
          </a:p>
          <a:p>
            <a:pPr lvl="1"/>
            <a:r>
              <a:rPr lang="en-US" dirty="0"/>
              <a:t>Level 1</a:t>
            </a:r>
          </a:p>
          <a:p>
            <a:pPr lvl="2"/>
            <a:r>
              <a:rPr lang="en-US" dirty="0"/>
              <a:t>Level 2</a:t>
            </a:r>
          </a:p>
          <a:p>
            <a:pPr lvl="3"/>
            <a:r>
              <a:rPr lang="en-US" dirty="0"/>
              <a:t>Level 3</a:t>
            </a:r>
          </a:p>
          <a:p>
            <a:endParaRPr lang="en-US" dirty="0"/>
          </a:p>
        </p:txBody>
      </p:sp>
      <p:sp>
        <p:nvSpPr>
          <p:cNvPr id="8" name="Text Placeholder 7"/>
          <p:cNvSpPr>
            <a:spLocks noGrp="1"/>
          </p:cNvSpPr>
          <p:nvPr>
            <p:ph type="body" sz="quarter" idx="3"/>
          </p:nvPr>
        </p:nvSpPr>
        <p:spPr/>
        <p:txBody>
          <a:bodyPr/>
          <a:lstStyle/>
          <a:p>
            <a:r>
              <a:rPr lang="en-US" dirty="0"/>
              <a:t>Section 2</a:t>
            </a:r>
          </a:p>
        </p:txBody>
      </p:sp>
      <p:sp>
        <p:nvSpPr>
          <p:cNvPr id="9" name="Content Placeholder 8"/>
          <p:cNvSpPr>
            <a:spLocks noGrp="1"/>
          </p:cNvSpPr>
          <p:nvPr>
            <p:ph sz="quarter" idx="4"/>
          </p:nvPr>
        </p:nvSpPr>
        <p:spPr/>
        <p:txBody>
          <a:bodyPr/>
          <a:lstStyle/>
          <a:p>
            <a:r>
              <a:rPr lang="en-US" dirty="0"/>
              <a:t>Text</a:t>
            </a:r>
          </a:p>
          <a:p>
            <a:pPr lvl="1"/>
            <a:r>
              <a:rPr lang="en-US" dirty="0"/>
              <a:t>Level 1</a:t>
            </a:r>
          </a:p>
          <a:p>
            <a:pPr lvl="2"/>
            <a:r>
              <a:rPr lang="en-US" dirty="0"/>
              <a:t>Level 2</a:t>
            </a:r>
          </a:p>
          <a:p>
            <a:pPr lvl="3"/>
            <a:r>
              <a:rPr lang="en-US" dirty="0"/>
              <a:t>Level 3</a:t>
            </a:r>
          </a:p>
          <a:p>
            <a:endParaRPr lang="en-US" dirty="0"/>
          </a:p>
        </p:txBody>
      </p:sp>
      <p:sp>
        <p:nvSpPr>
          <p:cNvPr id="5" name="Title 4"/>
          <p:cNvSpPr>
            <a:spLocks noGrp="1"/>
          </p:cNvSpPr>
          <p:nvPr>
            <p:ph type="title"/>
          </p:nvPr>
        </p:nvSpPr>
        <p:spPr/>
        <p:txBody>
          <a:bodyPr/>
          <a:lstStyle/>
          <a:p>
            <a:r>
              <a:rPr lang="en-US" dirty="0"/>
              <a:t>Title</a:t>
            </a:r>
          </a:p>
        </p:txBody>
      </p:sp>
    </p:spTree>
    <p:extLst>
      <p:ext uri="{BB962C8B-B14F-4D97-AF65-F5344CB8AC3E}">
        <p14:creationId xmlns:p14="http://schemas.microsoft.com/office/powerpoint/2010/main" val="30034550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dirty="0"/>
              <a:t>Demo Title</a:t>
            </a:r>
          </a:p>
        </p:txBody>
      </p:sp>
    </p:spTree>
    <p:extLst>
      <p:ext uri="{BB962C8B-B14F-4D97-AF65-F5344CB8AC3E}">
        <p14:creationId xmlns:p14="http://schemas.microsoft.com/office/powerpoint/2010/main" val="3216050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458" y="453313"/>
            <a:ext cx="457200" cy="4572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4229" y="453399"/>
            <a:ext cx="457200" cy="4572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 y="453399"/>
            <a:ext cx="457200" cy="457200"/>
          </a:xfrm>
          <a:prstGeom prst="rect">
            <a:avLst/>
          </a:prstGeom>
        </p:spPr>
      </p:pic>
      <p:pic>
        <p:nvPicPr>
          <p:cNvPr id="15" name="Picture 1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303629" y="1070428"/>
            <a:ext cx="1219200" cy="1219200"/>
          </a:xfrm>
          <a:prstGeom prst="rect">
            <a:avLst/>
          </a:prstGeom>
        </p:spPr>
      </p:pic>
      <p:pic>
        <p:nvPicPr>
          <p:cNvPr id="279" name="Picture 278"/>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950029" y="1070428"/>
            <a:ext cx="1219200" cy="1219200"/>
          </a:xfrm>
          <a:prstGeom prst="rect">
            <a:avLst/>
          </a:prstGeom>
        </p:spPr>
      </p:pic>
      <p:pic>
        <p:nvPicPr>
          <p:cNvPr id="280" name="Picture 279"/>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626829" y="1070428"/>
            <a:ext cx="1219200" cy="1219200"/>
          </a:xfrm>
          <a:prstGeom prst="rect">
            <a:avLst/>
          </a:prstGeom>
        </p:spPr>
      </p:pic>
      <p:pic>
        <p:nvPicPr>
          <p:cNvPr id="281" name="Picture 280"/>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5596429" y="1107999"/>
            <a:ext cx="1219200" cy="1219200"/>
          </a:xfrm>
          <a:prstGeom prst="rect">
            <a:avLst/>
          </a:prstGeom>
        </p:spPr>
      </p:pic>
      <p:pic>
        <p:nvPicPr>
          <p:cNvPr id="282" name="Picture 281"/>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4273229" y="1070428"/>
            <a:ext cx="1219200" cy="1219200"/>
          </a:xfrm>
          <a:prstGeom prst="rect">
            <a:avLst/>
          </a:prstGeom>
        </p:spPr>
      </p:pic>
      <p:pic>
        <p:nvPicPr>
          <p:cNvPr id="283" name="Picture 282"/>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6919629" y="1107999"/>
            <a:ext cx="1219200" cy="1219200"/>
          </a:xfrm>
          <a:prstGeom prst="rect">
            <a:avLst/>
          </a:prstGeom>
        </p:spPr>
      </p:pic>
      <p:pic>
        <p:nvPicPr>
          <p:cNvPr id="284" name="Picture 283"/>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9105600" y="1070428"/>
            <a:ext cx="1219200" cy="1219200"/>
          </a:xfrm>
          <a:prstGeom prst="rect">
            <a:avLst/>
          </a:prstGeom>
        </p:spPr>
      </p:pic>
      <p:pic>
        <p:nvPicPr>
          <p:cNvPr id="285" name="Picture 284"/>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7988286" y="1070428"/>
            <a:ext cx="1219200" cy="1219200"/>
          </a:xfrm>
          <a:prstGeom prst="rect">
            <a:avLst/>
          </a:prstGeom>
        </p:spPr>
      </p:pic>
      <p:pic>
        <p:nvPicPr>
          <p:cNvPr id="286" name="Picture 285"/>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303629" y="2185742"/>
            <a:ext cx="1219200" cy="1219200"/>
          </a:xfrm>
          <a:prstGeom prst="rect">
            <a:avLst/>
          </a:prstGeom>
        </p:spPr>
      </p:pic>
      <p:pic>
        <p:nvPicPr>
          <p:cNvPr id="287" name="Picture 286"/>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10484143" y="1070428"/>
            <a:ext cx="1219200" cy="1219200"/>
          </a:xfrm>
          <a:prstGeom prst="rect">
            <a:avLst/>
          </a:prstGeom>
        </p:spPr>
      </p:pic>
      <p:pic>
        <p:nvPicPr>
          <p:cNvPr id="288" name="Picture 287"/>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2923629" y="2421599"/>
            <a:ext cx="1219200" cy="1219200"/>
          </a:xfrm>
          <a:prstGeom prst="rect">
            <a:avLst/>
          </a:prstGeom>
        </p:spPr>
      </p:pic>
      <p:pic>
        <p:nvPicPr>
          <p:cNvPr id="289" name="Picture 288"/>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4273229" y="2454485"/>
            <a:ext cx="1219200" cy="1219200"/>
          </a:xfrm>
          <a:prstGeom prst="rect">
            <a:avLst/>
          </a:prstGeom>
        </p:spPr>
      </p:pic>
      <p:pic>
        <p:nvPicPr>
          <p:cNvPr id="290" name="Picture 289"/>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1704429" y="2421599"/>
            <a:ext cx="1219200" cy="1219200"/>
          </a:xfrm>
          <a:prstGeom prst="rect">
            <a:avLst/>
          </a:prstGeom>
        </p:spPr>
      </p:pic>
      <p:pic>
        <p:nvPicPr>
          <p:cNvPr id="291" name="Picture 290"/>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6976800" y="2439628"/>
            <a:ext cx="1219200" cy="1219200"/>
          </a:xfrm>
          <a:prstGeom prst="rect">
            <a:avLst/>
          </a:prstGeom>
        </p:spPr>
      </p:pic>
      <p:pic>
        <p:nvPicPr>
          <p:cNvPr id="292" name="Picture 291"/>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5622829" y="2454485"/>
            <a:ext cx="1219200" cy="1219200"/>
          </a:xfrm>
          <a:prstGeom prst="rect">
            <a:avLst/>
          </a:prstGeom>
        </p:spPr>
      </p:pic>
      <p:pic>
        <p:nvPicPr>
          <p:cNvPr id="293" name="Picture 292"/>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8336400" y="2534314"/>
            <a:ext cx="1219200" cy="1219200"/>
          </a:xfrm>
          <a:prstGeom prst="rect">
            <a:avLst/>
          </a:prstGeom>
        </p:spPr>
      </p:pic>
      <p:pic>
        <p:nvPicPr>
          <p:cNvPr id="294" name="Picture 293"/>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1522829" y="3910656"/>
            <a:ext cx="1219200" cy="1219200"/>
          </a:xfrm>
          <a:prstGeom prst="rect">
            <a:avLst/>
          </a:prstGeom>
        </p:spPr>
      </p:pic>
      <p:pic>
        <p:nvPicPr>
          <p:cNvPr id="295" name="Picture 294"/>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303629" y="4021971"/>
            <a:ext cx="1219200" cy="1219200"/>
          </a:xfrm>
          <a:prstGeom prst="rect">
            <a:avLst/>
          </a:prstGeom>
        </p:spPr>
      </p:pic>
      <p:pic>
        <p:nvPicPr>
          <p:cNvPr id="296" name="Picture 295"/>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9762315" y="2534314"/>
            <a:ext cx="1219200" cy="1219200"/>
          </a:xfrm>
          <a:prstGeom prst="rect">
            <a:avLst/>
          </a:prstGeom>
        </p:spPr>
      </p:pic>
      <p:pic>
        <p:nvPicPr>
          <p:cNvPr id="297" name="Picture 296"/>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5998771" y="4004171"/>
            <a:ext cx="1219200" cy="1219200"/>
          </a:xfrm>
          <a:prstGeom prst="rect">
            <a:avLst/>
          </a:prstGeom>
        </p:spPr>
      </p:pic>
      <p:pic>
        <p:nvPicPr>
          <p:cNvPr id="298" name="Picture 297"/>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4526400" y="4021971"/>
            <a:ext cx="1219200" cy="1219200"/>
          </a:xfrm>
          <a:prstGeom prst="rect">
            <a:avLst/>
          </a:prstGeom>
        </p:spPr>
      </p:pic>
      <p:pic>
        <p:nvPicPr>
          <p:cNvPr id="299" name="Picture 298"/>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3054029" y="4021971"/>
            <a:ext cx="1219200" cy="1219200"/>
          </a:xfrm>
          <a:prstGeom prst="rect">
            <a:avLst/>
          </a:prstGeom>
        </p:spPr>
      </p:pic>
      <p:pic>
        <p:nvPicPr>
          <p:cNvPr id="300" name="Picture 299"/>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10221542" y="4145971"/>
            <a:ext cx="1219200" cy="1219200"/>
          </a:xfrm>
          <a:prstGeom prst="rect">
            <a:avLst/>
          </a:prstGeom>
        </p:spPr>
      </p:pic>
      <p:pic>
        <p:nvPicPr>
          <p:cNvPr id="301" name="Picture 300"/>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8858971" y="4120114"/>
            <a:ext cx="1219200" cy="1219200"/>
          </a:xfrm>
          <a:prstGeom prst="rect">
            <a:avLst/>
          </a:prstGeom>
        </p:spPr>
      </p:pic>
      <p:pic>
        <p:nvPicPr>
          <p:cNvPr id="302" name="Picture 301"/>
          <p:cNvPicPr>
            <a:picLocks noChangeAspect="1"/>
          </p:cNvPicPr>
          <p:nvPr/>
        </p:nvPicPr>
        <p:blipFill>
          <a:blip r:embed="rId30">
            <a:lum bright="70000" contrast="-70000"/>
            <a:extLst>
              <a:ext uri="{28A0092B-C50C-407E-A947-70E740481C1C}">
                <a14:useLocalDpi xmlns:a14="http://schemas.microsoft.com/office/drawing/2010/main" val="0"/>
              </a:ext>
            </a:extLst>
          </a:blip>
          <a:stretch>
            <a:fillRect/>
          </a:stretch>
        </p:blipFill>
        <p:spPr>
          <a:xfrm>
            <a:off x="7471142" y="4120114"/>
            <a:ext cx="1219200" cy="1219200"/>
          </a:xfrm>
          <a:prstGeom prst="rect">
            <a:avLst/>
          </a:prstGeom>
        </p:spPr>
      </p:pic>
    </p:spTree>
    <p:extLst>
      <p:ext uri="{BB962C8B-B14F-4D97-AF65-F5344CB8AC3E}">
        <p14:creationId xmlns:p14="http://schemas.microsoft.com/office/powerpoint/2010/main" val="24513054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322686" y="250829"/>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841371" y="306486"/>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3360056" y="250829"/>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4878741" y="249715"/>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7736400" y="249715"/>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6396057" y="249715"/>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322686" y="1525686"/>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9120229" y="275315"/>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10460572" y="306486"/>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179485" y="1494515"/>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1841371" y="1525686"/>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4728943" y="1468915"/>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7809086" y="1525686"/>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6376800" y="1525686"/>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9237900" y="1525686"/>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10404571" y="1519943"/>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1841371" y="3030143"/>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322686" y="3030143"/>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4728943" y="3030143"/>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3338570" y="3030143"/>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1835343" y="4534600"/>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322686" y="4534600"/>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6376800" y="3162943"/>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10404571" y="3109800"/>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3338570" y="4534600"/>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4831171" y="4560286"/>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9028286" y="4560286"/>
            <a:ext cx="1219200" cy="1219200"/>
          </a:xfrm>
          <a:prstGeom prst="rect">
            <a:avLst/>
          </a:prstGeom>
        </p:spPr>
      </p:pic>
      <p:pic>
        <p:nvPicPr>
          <p:cNvPr id="29" name="Picture 28"/>
          <p:cNvPicPr>
            <a:picLocks noChangeAspect="1"/>
          </p:cNvPicPr>
          <p:nvPr/>
        </p:nvPicPr>
        <p:blipFill>
          <a:blip r:embed="rId30">
            <a:lum bright="70000" contrast="-70000"/>
            <a:extLst>
              <a:ext uri="{28A0092B-C50C-407E-A947-70E740481C1C}">
                <a14:useLocalDpi xmlns:a14="http://schemas.microsoft.com/office/drawing/2010/main" val="0"/>
              </a:ext>
            </a:extLst>
          </a:blip>
          <a:stretch>
            <a:fillRect/>
          </a:stretch>
        </p:blipFill>
        <p:spPr>
          <a:xfrm>
            <a:off x="8955600" y="3315400"/>
            <a:ext cx="1219200" cy="1219200"/>
          </a:xfrm>
          <a:prstGeom prst="rect">
            <a:avLst/>
          </a:prstGeom>
        </p:spPr>
      </p:pic>
      <p:pic>
        <p:nvPicPr>
          <p:cNvPr id="30" name="Picture 29"/>
          <p:cNvPicPr>
            <a:picLocks noChangeAspect="1"/>
          </p:cNvPicPr>
          <p:nvPr/>
        </p:nvPicPr>
        <p:blipFill>
          <a:blip r:embed="rId31">
            <a:lum bright="70000" contrast="-70000"/>
            <a:extLst>
              <a:ext uri="{28A0092B-C50C-407E-A947-70E740481C1C}">
                <a14:useLocalDpi xmlns:a14="http://schemas.microsoft.com/office/drawing/2010/main" val="0"/>
              </a:ext>
            </a:extLst>
          </a:blip>
          <a:stretch>
            <a:fillRect/>
          </a:stretch>
        </p:blipFill>
        <p:spPr>
          <a:xfrm>
            <a:off x="10457100" y="4534600"/>
            <a:ext cx="1219200" cy="1219200"/>
          </a:xfrm>
          <a:prstGeom prst="rect">
            <a:avLst/>
          </a:prstGeom>
        </p:spPr>
      </p:pic>
    </p:spTree>
    <p:extLst>
      <p:ext uri="{BB962C8B-B14F-4D97-AF65-F5344CB8AC3E}">
        <p14:creationId xmlns:p14="http://schemas.microsoft.com/office/powerpoint/2010/main" val="823657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dirty="0"/>
              <a:t>Why do we brew?</a:t>
            </a:r>
          </a:p>
          <a:p>
            <a:pPr marL="0" indent="0">
              <a:buNone/>
            </a:pPr>
            <a:endParaRPr lang="en-US" dirty="0"/>
          </a:p>
          <a:p>
            <a:r>
              <a:rPr lang="en-US" dirty="0"/>
              <a:t>How does one brew?</a:t>
            </a:r>
          </a:p>
          <a:p>
            <a:endParaRPr lang="en-US" dirty="0"/>
          </a:p>
          <a:p>
            <a:r>
              <a:rPr lang="en-US" dirty="0"/>
              <a:t>What do you need?</a:t>
            </a:r>
          </a:p>
          <a:p>
            <a:endParaRPr lang="en-US" dirty="0"/>
          </a:p>
          <a:p>
            <a:endParaRPr lang="en-US" dirty="0"/>
          </a:p>
          <a:p>
            <a:endParaRPr lang="en-US" dirty="0"/>
          </a:p>
        </p:txBody>
      </p:sp>
    </p:spTree>
    <p:extLst>
      <p:ext uri="{BB962C8B-B14F-4D97-AF65-F5344CB8AC3E}">
        <p14:creationId xmlns:p14="http://schemas.microsoft.com/office/powerpoint/2010/main" val="42472728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30628" y="359229"/>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94399" y="4550571"/>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94399" y="3153457"/>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94399" y="1756343"/>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652285" y="359229"/>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652285" y="1756343"/>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1652285" y="4550571"/>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1613599" y="3153457"/>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173942" y="1813229"/>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173942" y="359229"/>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198342" y="3153457"/>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3157485" y="4607457"/>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4695599" y="1756343"/>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4727399" y="360686"/>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6280856" y="359229"/>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4783085" y="3247857"/>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4826685" y="4643514"/>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6280856" y="3247857"/>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6217256" y="1813229"/>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7804999" y="1938286"/>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7804999" y="412829"/>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6280856" y="4607457"/>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9324170" y="412829"/>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7778627" y="3247857"/>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7804999" y="4683628"/>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9392742" y="3247857"/>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9392742" y="1813229"/>
            <a:ext cx="1219200" cy="1219200"/>
          </a:xfrm>
          <a:prstGeom prst="rect">
            <a:avLst/>
          </a:prstGeom>
        </p:spPr>
      </p:pic>
    </p:spTree>
    <p:extLst>
      <p:ext uri="{BB962C8B-B14F-4D97-AF65-F5344CB8AC3E}">
        <p14:creationId xmlns:p14="http://schemas.microsoft.com/office/powerpoint/2010/main" val="31264335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643486" y="520286"/>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654401" y="3364486"/>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571600" y="4830522"/>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286800" y="4852844"/>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155658" y="3397482"/>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303086" y="1959441"/>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303086" y="521400"/>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3878400" y="4868530"/>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907314" y="3421143"/>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907314" y="1750200"/>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4074799" y="371400"/>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5554400" y="4868530"/>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554400" y="3364486"/>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554400" y="1750200"/>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5734399" y="361800"/>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7228400" y="4868530"/>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8984800" y="4872758"/>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10576400" y="4872758"/>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7337714" y="3421143"/>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7337714" y="1791156"/>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7337714" y="435085"/>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8953200" y="3384857"/>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8984800" y="1816042"/>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10683085" y="3400200"/>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8984800" y="326114"/>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10504000" y="1927642"/>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10504000" y="314828"/>
            <a:ext cx="1219200" cy="1219200"/>
          </a:xfrm>
          <a:prstGeom prst="rect">
            <a:avLst/>
          </a:prstGeom>
        </p:spPr>
      </p:pic>
    </p:spTree>
    <p:extLst>
      <p:ext uri="{BB962C8B-B14F-4D97-AF65-F5344CB8AC3E}">
        <p14:creationId xmlns:p14="http://schemas.microsoft.com/office/powerpoint/2010/main" val="3994542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66914" y="286715"/>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66914" y="4395429"/>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166914" y="3069944"/>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54057" y="1744459"/>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114343" y="1662173"/>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114343" y="286715"/>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114343" y="3037631"/>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3873029" y="286715"/>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2040743" y="4414490"/>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733828" y="4505915"/>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873029" y="1636715"/>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3899200" y="3136715"/>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7286457" y="286715"/>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634543" y="1636715"/>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10680457" y="3202203"/>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9215543" y="1744459"/>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7396057" y="1805915"/>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9167543" y="286715"/>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10680457" y="1744459"/>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10680457" y="286715"/>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7396057" y="3202203"/>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9285314" y="3202203"/>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7396057" y="4665515"/>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9279343" y="4665515"/>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10694114" y="4665515"/>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5634543" y="3176229"/>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5634543" y="286715"/>
            <a:ext cx="1219200" cy="1219200"/>
          </a:xfrm>
          <a:prstGeom prst="rect">
            <a:avLst/>
          </a:prstGeom>
        </p:spPr>
      </p:pic>
    </p:spTree>
    <p:extLst>
      <p:ext uri="{BB962C8B-B14F-4D97-AF65-F5344CB8AC3E}">
        <p14:creationId xmlns:p14="http://schemas.microsoft.com/office/powerpoint/2010/main" val="33244232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066300" y="4482743"/>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3544387" y="3100200"/>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1959644" y="3077257"/>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20687" y="3077257"/>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52087" y="4629000"/>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959644" y="1565771"/>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3652987" y="4539457"/>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2066300" y="346571"/>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5317644" y="358887"/>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638644" y="1685343"/>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638644" y="368315"/>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5317644" y="4609800"/>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317644" y="1823228"/>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317644" y="3208114"/>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7078800" y="368315"/>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7129600" y="1793142"/>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7129600" y="3320257"/>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7192200" y="4609800"/>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8757800" y="466143"/>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8736429" y="3349857"/>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8786400" y="1865429"/>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8729630" y="4750200"/>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10436800" y="3320257"/>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10525357" y="1988914"/>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10436800" y="466143"/>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249658" y="1685343"/>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249658" y="325857"/>
            <a:ext cx="1219200" cy="1219200"/>
          </a:xfrm>
          <a:prstGeom prst="rect">
            <a:avLst/>
          </a:prstGeom>
        </p:spPr>
      </p:pic>
    </p:spTree>
    <p:extLst>
      <p:ext uri="{BB962C8B-B14F-4D97-AF65-F5344CB8AC3E}">
        <p14:creationId xmlns:p14="http://schemas.microsoft.com/office/powerpoint/2010/main" val="4381525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97543" y="293914"/>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97543" y="1670372"/>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375086" y="4580546"/>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355657" y="3046830"/>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065943" y="219000"/>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065943" y="3100200"/>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1974058" y="1670372"/>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2030971" y="4594343"/>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834343" y="219000"/>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939743" y="4580546"/>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894857" y="1708115"/>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3941886" y="3046830"/>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571372" y="1767343"/>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602743" y="293914"/>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5571372" y="3240772"/>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7117200" y="388543"/>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7211944" y="1819487"/>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5624857" y="4609800"/>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7284514" y="3295545"/>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7309971" y="4675172"/>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8636400" y="399829"/>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10392629" y="488915"/>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8731257" y="1827630"/>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8784057" y="4774428"/>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10396399" y="3390600"/>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10349658" y="2076345"/>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8773943" y="3438915"/>
            <a:ext cx="1219200" cy="1219200"/>
          </a:xfrm>
          <a:prstGeom prst="rect">
            <a:avLst/>
          </a:prstGeom>
        </p:spPr>
      </p:pic>
    </p:spTree>
    <p:extLst>
      <p:ext uri="{BB962C8B-B14F-4D97-AF65-F5344CB8AC3E}">
        <p14:creationId xmlns:p14="http://schemas.microsoft.com/office/powerpoint/2010/main" val="2149786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304800" y="373743"/>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304800" y="2022400"/>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304800" y="3400200"/>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304800" y="4779000"/>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942572" y="373743"/>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020000" y="1907514"/>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1838629" y="3400200"/>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1976400" y="4787771"/>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580515" y="2022400"/>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580515" y="373743"/>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517486" y="3400200"/>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3580515" y="4742285"/>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476972" y="3584256"/>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476972" y="458658"/>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5476972" y="2021457"/>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5476972" y="4909800"/>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7291771" y="505572"/>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7373429" y="2021457"/>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7496971" y="4953456"/>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7357257" y="3584256"/>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9106570" y="505572"/>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9106570" y="2021457"/>
            <a:ext cx="1219200" cy="1219200"/>
          </a:xfrm>
          <a:prstGeom prst="rect">
            <a:avLst/>
          </a:prstGeom>
        </p:spPr>
      </p:pic>
    </p:spTree>
    <p:extLst>
      <p:ext uri="{BB962C8B-B14F-4D97-AF65-F5344CB8AC3E}">
        <p14:creationId xmlns:p14="http://schemas.microsoft.com/office/powerpoint/2010/main" val="35554701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4100286" y="3807714"/>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281228" y="3807714"/>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392514" y="2715457"/>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392514" y="1496257"/>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392514" y="277057"/>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95257" y="3874257"/>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95257" y="2601800"/>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295257" y="1435857"/>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198514" y="216657"/>
            <a:ext cx="1219200" cy="1219200"/>
          </a:xfrm>
          <a:prstGeom prst="rect">
            <a:avLst/>
          </a:prstGeom>
        </p:spPr>
      </p:pic>
      <p:pic>
        <p:nvPicPr>
          <p:cNvPr id="11" name="Picture 10"/>
          <p:cNvPicPr>
            <a:picLocks noChangeAspect="1"/>
          </p:cNvPicPr>
          <p:nvPr/>
        </p:nvPicPr>
        <p:blipFill>
          <a:blip r:embed="rId1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520058" y="331344"/>
            <a:ext cx="512108" cy="774259"/>
          </a:xfrm>
          <a:prstGeom prst="rect">
            <a:avLst/>
          </a:prstGeom>
        </p:spPr>
      </p:pic>
      <p:pic>
        <p:nvPicPr>
          <p:cNvPr id="12" name="Picture 11"/>
          <p:cNvPicPr>
            <a:picLocks noChangeAspect="1"/>
          </p:cNvPicPr>
          <p:nvPr/>
        </p:nvPicPr>
        <p:blipFill>
          <a:blip r:embed="rId1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598753" y="336487"/>
            <a:ext cx="542591" cy="804742"/>
          </a:xfrm>
          <a:prstGeom prst="rect">
            <a:avLst/>
          </a:prstGeom>
        </p:spPr>
      </p:pic>
      <p:pic>
        <p:nvPicPr>
          <p:cNvPr id="13" name="Picture 12"/>
          <p:cNvPicPr>
            <a:picLocks noChangeAspect="1"/>
          </p:cNvPicPr>
          <p:nvPr/>
        </p:nvPicPr>
        <p:blipFill>
          <a:blip r:embed="rId1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457454" y="339349"/>
            <a:ext cx="859611" cy="731583"/>
          </a:xfrm>
          <a:prstGeom prst="rect">
            <a:avLst/>
          </a:prstGeom>
        </p:spPr>
      </p:pic>
      <p:pic>
        <p:nvPicPr>
          <p:cNvPr id="14" name="Picture 13"/>
          <p:cNvPicPr>
            <a:picLocks noChangeAspect="1"/>
          </p:cNvPicPr>
          <p:nvPr/>
        </p:nvPicPr>
        <p:blipFill>
          <a:blip r:embed="rId1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373809" y="277057"/>
            <a:ext cx="1194920" cy="792549"/>
          </a:xfrm>
          <a:prstGeom prst="rect">
            <a:avLst/>
          </a:prstGeom>
        </p:spPr>
      </p:pic>
      <p:pic>
        <p:nvPicPr>
          <p:cNvPr id="15" name="Picture 14"/>
          <p:cNvPicPr>
            <a:picLocks noChangeAspect="1"/>
          </p:cNvPicPr>
          <p:nvPr/>
        </p:nvPicPr>
        <p:blipFill>
          <a:blip r:embed="rId1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87455" y="273695"/>
            <a:ext cx="938865" cy="938865"/>
          </a:xfrm>
          <a:prstGeom prst="rect">
            <a:avLst/>
          </a:prstGeom>
        </p:spPr>
      </p:pic>
      <p:pic>
        <p:nvPicPr>
          <p:cNvPr id="16" name="Picture 15"/>
          <p:cNvPicPr>
            <a:picLocks noChangeAspect="1"/>
          </p:cNvPicPr>
          <p:nvPr/>
        </p:nvPicPr>
        <p:blipFill>
          <a:blip r:embed="rId1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509543" y="342916"/>
            <a:ext cx="408467" cy="755970"/>
          </a:xfrm>
          <a:prstGeom prst="rect">
            <a:avLst/>
          </a:prstGeom>
        </p:spPr>
      </p:pic>
    </p:spTree>
    <p:extLst>
      <p:ext uri="{BB962C8B-B14F-4D97-AF65-F5344CB8AC3E}">
        <p14:creationId xmlns:p14="http://schemas.microsoft.com/office/powerpoint/2010/main" val="3152775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pPr marL="0" indent="0" algn="ctr">
              <a:buNone/>
            </a:pPr>
            <a:r>
              <a:rPr lang="en-US" sz="8800" dirty="0"/>
              <a:t>“This is actually  good”</a:t>
            </a:r>
          </a:p>
          <a:p>
            <a:pPr marL="0" indent="0" algn="ctr">
              <a:buNone/>
            </a:pPr>
            <a:r>
              <a:rPr lang="en-US" sz="3000" dirty="0"/>
              <a:t>-People who drink your homebrew</a:t>
            </a:r>
          </a:p>
        </p:txBody>
      </p:sp>
    </p:spTree>
    <p:extLst>
      <p:ext uri="{BB962C8B-B14F-4D97-AF65-F5344CB8AC3E}">
        <p14:creationId xmlns:p14="http://schemas.microsoft.com/office/powerpoint/2010/main" val="3059182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 Expectations</a:t>
            </a:r>
          </a:p>
        </p:txBody>
      </p:sp>
      <p:sp>
        <p:nvSpPr>
          <p:cNvPr id="3" name="Content Placeholder 2"/>
          <p:cNvSpPr>
            <a:spLocks noGrp="1"/>
          </p:cNvSpPr>
          <p:nvPr>
            <p:ph idx="1"/>
          </p:nvPr>
        </p:nvSpPr>
        <p:spPr/>
        <p:txBody>
          <a:bodyPr/>
          <a:lstStyle/>
          <a:p>
            <a:r>
              <a:rPr lang="en-US" dirty="0"/>
              <a:t>You can make good beer.  It is easy.  Great beer?  Not so easy.</a:t>
            </a:r>
          </a:p>
          <a:p>
            <a:endParaRPr lang="en-US" dirty="0"/>
          </a:p>
          <a:p>
            <a:r>
              <a:rPr lang="en-US" dirty="0"/>
              <a:t>You are unlikely to save money, at least at first.</a:t>
            </a:r>
          </a:p>
          <a:p>
            <a:endParaRPr lang="en-US" dirty="0"/>
          </a:p>
          <a:p>
            <a:r>
              <a:rPr lang="en-US" dirty="0"/>
              <a:t>Lager vs. Ale</a:t>
            </a:r>
          </a:p>
          <a:p>
            <a:pPr marL="457200" lvl="1" indent="0">
              <a:buNone/>
            </a:pPr>
            <a:r>
              <a:rPr lang="en-US" dirty="0"/>
              <a:t>You will be brewing an Ale when you first start.</a:t>
            </a:r>
          </a:p>
          <a:p>
            <a:endParaRPr lang="en-US" dirty="0"/>
          </a:p>
          <a:p>
            <a:pPr marL="457200" lvl="1" indent="0">
              <a:buNone/>
            </a:pPr>
            <a:endParaRPr lang="en-US" dirty="0"/>
          </a:p>
        </p:txBody>
      </p:sp>
    </p:spTree>
    <p:extLst>
      <p:ext uri="{BB962C8B-B14F-4D97-AF65-F5344CB8AC3E}">
        <p14:creationId xmlns:p14="http://schemas.microsoft.com/office/powerpoint/2010/main" val="2871346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 WHY</a:t>
            </a:r>
          </a:p>
        </p:txBody>
      </p:sp>
      <p:sp>
        <p:nvSpPr>
          <p:cNvPr id="3" name="Content Placeholder 2"/>
          <p:cNvSpPr>
            <a:spLocks noGrp="1"/>
          </p:cNvSpPr>
          <p:nvPr>
            <p:ph idx="1"/>
          </p:nvPr>
        </p:nvSpPr>
        <p:spPr/>
        <p:txBody>
          <a:bodyPr/>
          <a:lstStyle/>
          <a:p>
            <a:r>
              <a:rPr lang="en-US" dirty="0"/>
              <a:t>Who makes a good brewer?</a:t>
            </a:r>
          </a:p>
          <a:p>
            <a:pPr lvl="1"/>
            <a:r>
              <a:rPr lang="en-US" dirty="0"/>
              <a:t>Likes good beer</a:t>
            </a:r>
          </a:p>
          <a:p>
            <a:pPr lvl="1"/>
            <a:r>
              <a:rPr lang="en-US" dirty="0"/>
              <a:t>Likes a good detailed process</a:t>
            </a:r>
          </a:p>
          <a:p>
            <a:pPr lvl="1"/>
            <a:r>
              <a:rPr lang="en-US" dirty="0"/>
              <a:t>Likes analytics</a:t>
            </a:r>
          </a:p>
          <a:p>
            <a:pPr lvl="1"/>
            <a:r>
              <a:rPr lang="en-US" dirty="0"/>
              <a:t>Has patience</a:t>
            </a:r>
          </a:p>
          <a:p>
            <a:pPr lvl="1"/>
            <a:r>
              <a:rPr lang="en-US" dirty="0"/>
              <a:t>Being a clean freak helps.</a:t>
            </a:r>
          </a:p>
        </p:txBody>
      </p:sp>
    </p:spTree>
    <p:extLst>
      <p:ext uri="{BB962C8B-B14F-4D97-AF65-F5344CB8AC3E}">
        <p14:creationId xmlns:p14="http://schemas.microsoft.com/office/powerpoint/2010/main" val="4080780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Brewing Basics</a:t>
            </a:r>
          </a:p>
        </p:txBody>
      </p:sp>
      <p:sp>
        <p:nvSpPr>
          <p:cNvPr id="5" name="Text Placeholder 4"/>
          <p:cNvSpPr>
            <a:spLocks noGrp="1"/>
          </p:cNvSpPr>
          <p:nvPr>
            <p:ph type="body" idx="1"/>
          </p:nvPr>
        </p:nvSpPr>
        <p:spPr/>
        <p:txBody>
          <a:bodyPr/>
          <a:lstStyle/>
          <a:p>
            <a:r>
              <a:rPr lang="en-US" dirty="0"/>
              <a:t>How does this all work?</a:t>
            </a:r>
          </a:p>
        </p:txBody>
      </p:sp>
    </p:spTree>
    <p:extLst>
      <p:ext uri="{BB962C8B-B14F-4D97-AF65-F5344CB8AC3E}">
        <p14:creationId xmlns:p14="http://schemas.microsoft.com/office/powerpoint/2010/main" val="2117388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 TIPS</a:t>
            </a:r>
          </a:p>
        </p:txBody>
      </p:sp>
      <p:sp>
        <p:nvSpPr>
          <p:cNvPr id="3" name="Content Placeholder 2"/>
          <p:cNvSpPr>
            <a:spLocks noGrp="1"/>
          </p:cNvSpPr>
          <p:nvPr>
            <p:ph idx="1"/>
          </p:nvPr>
        </p:nvSpPr>
        <p:spPr/>
        <p:txBody>
          <a:bodyPr/>
          <a:lstStyle/>
          <a:p>
            <a:pPr marL="457200" lvl="1" indent="0">
              <a:buNone/>
            </a:pPr>
            <a:r>
              <a:rPr lang="en-US" dirty="0">
                <a:hlinkClick r:id="rId3"/>
              </a:rPr>
              <a:t>Read this book</a:t>
            </a:r>
            <a:r>
              <a:rPr lang="en-US" dirty="0"/>
              <a:t>.</a:t>
            </a:r>
          </a:p>
          <a:p>
            <a:pPr marL="457200" lvl="1" indent="0">
              <a:buNone/>
            </a:pPr>
            <a:endParaRPr lang="en-US" dirty="0"/>
          </a:p>
          <a:p>
            <a:pPr marL="457200" lvl="1" indent="0">
              <a:buNone/>
            </a:pPr>
            <a:r>
              <a:rPr lang="en-US" dirty="0"/>
              <a:t>Online for free</a:t>
            </a:r>
          </a:p>
          <a:p>
            <a:pPr marL="457200" lvl="1" indent="0">
              <a:buNone/>
            </a:pPr>
            <a:r>
              <a:rPr lang="en-US" dirty="0"/>
              <a:t>http://howtobrew.com/ </a:t>
            </a:r>
          </a:p>
        </p:txBody>
      </p:sp>
      <p:pic>
        <p:nvPicPr>
          <p:cNvPr id="4" name="Picture 3"/>
          <p:cNvPicPr>
            <a:picLocks noChangeAspect="1"/>
          </p:cNvPicPr>
          <p:nvPr/>
        </p:nvPicPr>
        <p:blipFill>
          <a:blip r:embed="rId4"/>
          <a:stretch>
            <a:fillRect/>
          </a:stretch>
        </p:blipFill>
        <p:spPr>
          <a:xfrm>
            <a:off x="4255398" y="1143000"/>
            <a:ext cx="3846610" cy="5462255"/>
          </a:xfrm>
          <a:prstGeom prst="rect">
            <a:avLst/>
          </a:prstGeom>
        </p:spPr>
      </p:pic>
    </p:spTree>
    <p:extLst>
      <p:ext uri="{BB962C8B-B14F-4D97-AF65-F5344CB8AC3E}">
        <p14:creationId xmlns:p14="http://schemas.microsoft.com/office/powerpoint/2010/main" val="671544069"/>
      </p:ext>
    </p:extLst>
  </p:cSld>
  <p:clrMapOvr>
    <a:masterClrMapping/>
  </p:clrMapOvr>
</p:sld>
</file>

<file path=ppt/theme/theme1.xml><?xml version="1.0" encoding="utf-8"?>
<a:theme xmlns:a="http://schemas.openxmlformats.org/drawingml/2006/main" name="Slice">
  <a:themeElements>
    <a:clrScheme name="MMS 2017">
      <a:dk1>
        <a:srgbClr val="0C0C0C"/>
      </a:dk1>
      <a:lt1>
        <a:srgbClr val="FFFFFF"/>
      </a:lt1>
      <a:dk2>
        <a:srgbClr val="22661B"/>
      </a:dk2>
      <a:lt2>
        <a:srgbClr val="FB1E29"/>
      </a:lt2>
      <a:accent1>
        <a:srgbClr val="E31B25"/>
      </a:accent1>
      <a:accent2>
        <a:srgbClr val="FFC61F"/>
      </a:accent2>
      <a:accent3>
        <a:srgbClr val="363AD9"/>
      </a:accent3>
      <a:accent4>
        <a:srgbClr val="2FE81C"/>
      </a:accent4>
      <a:accent5>
        <a:srgbClr val="6E2BD7"/>
      </a:accent5>
      <a:accent6>
        <a:srgbClr val="282A79"/>
      </a:accent6>
      <a:hlink>
        <a:srgbClr val="363AD9"/>
      </a:hlink>
      <a:folHlink>
        <a:srgbClr val="363AD9"/>
      </a:folHlink>
    </a:clrScheme>
    <a:fontScheme name="MMS 2017">
      <a:majorFont>
        <a:latin typeface="Segoe UI Semibold"/>
        <a:ea typeface=""/>
        <a:cs typeface=""/>
      </a:majorFont>
      <a:minorFont>
        <a:latin typeface="Segoe UI"/>
        <a:ea typeface=""/>
        <a:cs typeface=""/>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MMS 2017 Template-test3" id="{87F1F9B2-2FC9-4388-8267-FB97D2019E03}" vid="{503A22AB-446A-4A12-9D59-F9B6BA8CE8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MDT - Malt Deployment Toolkit</Template>
  <TotalTime>1050</TotalTime>
  <Words>1584</Words>
  <Application>Microsoft Office PowerPoint</Application>
  <PresentationFormat>Widescreen</PresentationFormat>
  <Paragraphs>287</Paragraphs>
  <Slides>46</Slides>
  <Notes>45</Notes>
  <HiddenSlides>18</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Calibri</vt:lpstr>
      <vt:lpstr>Courier New</vt:lpstr>
      <vt:lpstr>Segoe UI</vt:lpstr>
      <vt:lpstr>Segoe UI Light</vt:lpstr>
      <vt:lpstr>Segoe UI Semibold</vt:lpstr>
      <vt:lpstr>Wingdings 3</vt:lpstr>
      <vt:lpstr>Slice</vt:lpstr>
      <vt:lpstr>MDT – Malt deployment toolkit</vt:lpstr>
      <vt:lpstr>PowerPoint Presentation</vt:lpstr>
      <vt:lpstr>agenda</vt:lpstr>
      <vt:lpstr>agenda</vt:lpstr>
      <vt:lpstr>PowerPoint Presentation</vt:lpstr>
      <vt:lpstr>Getting started - Expectations</vt:lpstr>
      <vt:lpstr>Getting started - WHY</vt:lpstr>
      <vt:lpstr>Brewing Basics</vt:lpstr>
      <vt:lpstr>Getting started - TIPS</vt:lpstr>
      <vt:lpstr>Getting started - TIPS</vt:lpstr>
      <vt:lpstr>Brewing Basics</vt:lpstr>
      <vt:lpstr>BREW DAY!!</vt:lpstr>
      <vt:lpstr>Brew Day Tips</vt:lpstr>
      <vt:lpstr>The night before (WATER PREP)</vt:lpstr>
      <vt:lpstr>The Mash (Extracting Sugar FROM GRAINS)</vt:lpstr>
      <vt:lpstr>The Mash (Continued)</vt:lpstr>
      <vt:lpstr>starting The Mash - WATER</vt:lpstr>
      <vt:lpstr>Adding grain to the Water</vt:lpstr>
      <vt:lpstr>Advanced Mash - PH</vt:lpstr>
      <vt:lpstr>The Lauter, VerlouFing and Sparging</vt:lpstr>
      <vt:lpstr>Extraction Percentage</vt:lpstr>
      <vt:lpstr>Gravity</vt:lpstr>
      <vt:lpstr>VerlouF</vt:lpstr>
      <vt:lpstr>PowerPoint Presentation</vt:lpstr>
      <vt:lpstr>PowerPoint Presentation</vt:lpstr>
      <vt:lpstr>Brewing Tips and Tricks</vt:lpstr>
      <vt:lpstr>Brewing Automation</vt:lpstr>
      <vt:lpstr>PowerPoint Presentation</vt:lpstr>
      <vt:lpstr>PowerPoint Presentation</vt:lpstr>
      <vt:lpstr>agenda</vt:lpstr>
      <vt:lpstr>Title</vt:lpstr>
      <vt:lpstr>Title</vt:lpstr>
      <vt:lpstr>PowerPoint Presentation</vt:lpstr>
      <vt:lpstr>PowerPoint Presentation</vt:lpstr>
      <vt:lpstr>Title</vt:lpstr>
      <vt:lpstr>Title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MDT – Malt deployment toolkit</dc:title>
  <dc:creator>Phil Schwan</dc:creator>
  <cp:keywords>No Restrictions, Medtronic Controlled</cp:keywords>
  <cp:lastModifiedBy>Bainbridge, Frederick</cp:lastModifiedBy>
  <cp:revision>38</cp:revision>
  <dcterms:created xsi:type="dcterms:W3CDTF">2017-03-09T18:34:05Z</dcterms:created>
  <dcterms:modified xsi:type="dcterms:W3CDTF">2017-04-15T03:19:50Z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086be151-57ff-4b83-a01c-b22948221ca2</vt:lpwstr>
  </property>
  <property fmtid="{D5CDD505-2E9C-101B-9397-08002B2CF9AE}" pid="3" name="Document Creator">
    <vt:lpwstr/>
  </property>
  <property fmtid="{D5CDD505-2E9C-101B-9397-08002B2CF9AE}" pid="4" name="Document Editor">
    <vt:lpwstr/>
  </property>
  <property fmtid="{D5CDD505-2E9C-101B-9397-08002B2CF9AE}" pid="5" name="Sublabels">
    <vt:lpwstr/>
  </property>
  <property fmtid="{D5CDD505-2E9C-101B-9397-08002B2CF9AE}" pid="6" name="Classification">
    <vt:lpwstr>MedtronicControlled</vt:lpwstr>
  </property>
</Properties>
</file>